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550" r:id="rId5"/>
    <p:sldId id="552" r:id="rId6"/>
    <p:sldId id="551" r:id="rId7"/>
  </p:sldIdLst>
  <p:sldSz cx="13439775" cy="7559675"/>
  <p:notesSz cx="7099300" cy="10234613"/>
  <p:defaultTextStyle>
    <a:defPPr>
      <a:defRPr lang="de-DE"/>
    </a:defPPr>
    <a:lvl1pPr marL="0" algn="l" defTabSz="995507" rtl="0" eaLnBrk="1" latinLnBrk="0" hangingPunct="1">
      <a:defRPr sz="1960" kern="1200">
        <a:solidFill>
          <a:schemeClr val="tx1"/>
        </a:solidFill>
        <a:latin typeface="+mn-lt"/>
        <a:ea typeface="+mn-ea"/>
        <a:cs typeface="+mn-cs"/>
      </a:defRPr>
    </a:lvl1pPr>
    <a:lvl2pPr marL="497754" algn="l" defTabSz="995507" rtl="0" eaLnBrk="1" latinLnBrk="0" hangingPunct="1">
      <a:defRPr sz="1960" kern="1200">
        <a:solidFill>
          <a:schemeClr val="tx1"/>
        </a:solidFill>
        <a:latin typeface="+mn-lt"/>
        <a:ea typeface="+mn-ea"/>
        <a:cs typeface="+mn-cs"/>
      </a:defRPr>
    </a:lvl2pPr>
    <a:lvl3pPr marL="995507" algn="l" defTabSz="995507" rtl="0" eaLnBrk="1" latinLnBrk="0" hangingPunct="1">
      <a:defRPr sz="1960" kern="1200">
        <a:solidFill>
          <a:schemeClr val="tx1"/>
        </a:solidFill>
        <a:latin typeface="+mn-lt"/>
        <a:ea typeface="+mn-ea"/>
        <a:cs typeface="+mn-cs"/>
      </a:defRPr>
    </a:lvl3pPr>
    <a:lvl4pPr marL="1493261" algn="l" defTabSz="995507" rtl="0" eaLnBrk="1" latinLnBrk="0" hangingPunct="1">
      <a:defRPr sz="1960" kern="1200">
        <a:solidFill>
          <a:schemeClr val="tx1"/>
        </a:solidFill>
        <a:latin typeface="+mn-lt"/>
        <a:ea typeface="+mn-ea"/>
        <a:cs typeface="+mn-cs"/>
      </a:defRPr>
    </a:lvl4pPr>
    <a:lvl5pPr marL="1991015" algn="l" defTabSz="995507" rtl="0" eaLnBrk="1" latinLnBrk="0" hangingPunct="1">
      <a:defRPr sz="1960" kern="1200">
        <a:solidFill>
          <a:schemeClr val="tx1"/>
        </a:solidFill>
        <a:latin typeface="+mn-lt"/>
        <a:ea typeface="+mn-ea"/>
        <a:cs typeface="+mn-cs"/>
      </a:defRPr>
    </a:lvl5pPr>
    <a:lvl6pPr marL="2488768" algn="l" defTabSz="995507" rtl="0" eaLnBrk="1" latinLnBrk="0" hangingPunct="1">
      <a:defRPr sz="1960" kern="1200">
        <a:solidFill>
          <a:schemeClr val="tx1"/>
        </a:solidFill>
        <a:latin typeface="+mn-lt"/>
        <a:ea typeface="+mn-ea"/>
        <a:cs typeface="+mn-cs"/>
      </a:defRPr>
    </a:lvl6pPr>
    <a:lvl7pPr marL="2986522" algn="l" defTabSz="995507" rtl="0" eaLnBrk="1" latinLnBrk="0" hangingPunct="1">
      <a:defRPr sz="1960" kern="1200">
        <a:solidFill>
          <a:schemeClr val="tx1"/>
        </a:solidFill>
        <a:latin typeface="+mn-lt"/>
        <a:ea typeface="+mn-ea"/>
        <a:cs typeface="+mn-cs"/>
      </a:defRPr>
    </a:lvl7pPr>
    <a:lvl8pPr marL="3484275" algn="l" defTabSz="995507" rtl="0" eaLnBrk="1" latinLnBrk="0" hangingPunct="1">
      <a:defRPr sz="1960" kern="1200">
        <a:solidFill>
          <a:schemeClr val="tx1"/>
        </a:solidFill>
        <a:latin typeface="+mn-lt"/>
        <a:ea typeface="+mn-ea"/>
        <a:cs typeface="+mn-cs"/>
      </a:defRPr>
    </a:lvl8pPr>
    <a:lvl9pPr marL="3982029" algn="l" defTabSz="995507" rtl="0" eaLnBrk="1" latinLnBrk="0" hangingPunct="1">
      <a:defRPr sz="19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2" userDrawn="1">
          <p15:clr>
            <a:srgbClr val="A4A3A4"/>
          </p15:clr>
        </p15:guide>
        <p15:guide id="2" pos="556" userDrawn="1">
          <p15:clr>
            <a:srgbClr val="A4A3A4"/>
          </p15:clr>
        </p15:guide>
        <p15:guide id="3" pos="7910" userDrawn="1">
          <p15:clr>
            <a:srgbClr val="A4A3A4"/>
          </p15:clr>
        </p15:guide>
        <p15:guide id="4" orient="horz" pos="1179" userDrawn="1">
          <p15:clr>
            <a:srgbClr val="A4A3A4"/>
          </p15:clr>
        </p15:guide>
        <p15:guide id="5" orient="horz" pos="4286" userDrawn="1">
          <p15:clr>
            <a:srgbClr val="A4A3A4"/>
          </p15:clr>
        </p15:guide>
        <p15:guide id="6" orient="horz" pos="453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5398D2F-ABC7-F6CC-E373-D77D9DC6C940}" name="Moritz Brunner" initials="MB" userId="S::moritz.brunner@stiftungschweiz.ch::c1fbb9e5-7ff7-4016-a95b-66921bb5cecb" providerId="AD"/>
  <p188:author id="{3FE086DF-E54F-7060-AEED-2AF040C6920E}" name="StiftungSchweiz (Research)" initials="S(" userId="S::research@stiftungschweiz.ch::62c67cdb-9d8c-4143-be7d-23dd9dacf4b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a:srgbClr val="CDC6BA"/>
    <a:srgbClr val="FF00FF"/>
    <a:srgbClr val="BF519A"/>
    <a:srgbClr val="FF020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E41DF0-84C0-5A42-941B-2B397D7D34A4}" v="2" dt="2023-10-23T13:09:11.699"/>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2977" autoAdjust="0"/>
  </p:normalViewPr>
  <p:slideViewPr>
    <p:cSldViewPr snapToGrid="0">
      <p:cViewPr varScale="1">
        <p:scale>
          <a:sx n="95" d="100"/>
          <a:sy n="95" d="100"/>
        </p:scale>
        <p:origin x="848" y="184"/>
      </p:cViewPr>
      <p:guideLst>
        <p:guide orient="horz" pos="272"/>
        <p:guide pos="556"/>
        <p:guide pos="7910"/>
        <p:guide orient="horz" pos="1179"/>
        <p:guide orient="horz" pos="4286"/>
        <p:guide orient="horz" pos="4536"/>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de-CH"/>
          </a:p>
        </p:txBody>
      </p:sp>
      <p:sp>
        <p:nvSpPr>
          <p:cNvPr id="3" name="Datumsplatzhalt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0EFF6C49-FCD3-4EA6-9ACF-7E79B55AD55E}" type="datetimeFigureOut">
              <a:rPr lang="de-CH" smtClean="0"/>
              <a:t>23.10.23</a:t>
            </a:fld>
            <a:endParaRPr lang="de-CH"/>
          </a:p>
        </p:txBody>
      </p:sp>
      <p:sp>
        <p:nvSpPr>
          <p:cNvPr id="4" name="Folienbildplatzhalt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de-CH"/>
          </a:p>
        </p:txBody>
      </p:sp>
      <p:sp>
        <p:nvSpPr>
          <p:cNvPr id="5" name="Notizenplatzhalt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de-CH"/>
          </a:p>
        </p:txBody>
      </p:sp>
      <p:sp>
        <p:nvSpPr>
          <p:cNvPr id="7" name="Foliennummernplatzhalt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2FB6A43A-015F-4340-8148-B33DE28A6294}" type="slidenum">
              <a:rPr lang="de-CH" smtClean="0"/>
              <a:t>‹Nr.›</a:t>
            </a:fld>
            <a:endParaRPr lang="de-CH"/>
          </a:p>
        </p:txBody>
      </p:sp>
    </p:spTree>
    <p:extLst>
      <p:ext uri="{BB962C8B-B14F-4D97-AF65-F5344CB8AC3E}">
        <p14:creationId xmlns:p14="http://schemas.microsoft.com/office/powerpoint/2010/main" val="1041360049"/>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eckblatt">
    <p:bg bwMode="gray">
      <p:bgPr>
        <a:solidFill>
          <a:schemeClr val="accent1"/>
        </a:solidFill>
        <a:effectLst/>
      </p:bgPr>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59ACEB5-A8A8-406B-B00F-0B2751B954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5108602" y="2317173"/>
            <a:ext cx="3222570" cy="2415517"/>
          </a:xfrm>
          <a:prstGeom prst="rect">
            <a:avLst/>
          </a:prstGeom>
        </p:spPr>
      </p:pic>
      <p:sp>
        <p:nvSpPr>
          <p:cNvPr id="11" name="Textfeld 10">
            <a:extLst>
              <a:ext uri="{FF2B5EF4-FFF2-40B4-BE49-F238E27FC236}">
                <a16:creationId xmlns:a16="http://schemas.microsoft.com/office/drawing/2014/main" id="{A4740CA8-5D5D-49F8-ACC8-B5B4DA3D76A9}"/>
              </a:ext>
            </a:extLst>
          </p:cNvPr>
          <p:cNvSpPr txBox="1"/>
          <p:nvPr userDrawn="1"/>
        </p:nvSpPr>
        <p:spPr bwMode="gray">
          <a:xfrm>
            <a:off x="9542540" y="6804027"/>
            <a:ext cx="3445252" cy="578635"/>
          </a:xfrm>
          <a:prstGeom prst="rect">
            <a:avLst/>
          </a:prstGeom>
          <a:noFill/>
        </p:spPr>
        <p:txBody>
          <a:bodyPr wrap="square" lIns="0" tIns="0" rIns="0" bIns="0" rtlCol="0" anchor="b">
            <a:noAutofit/>
          </a:bodyPr>
          <a:lstStyle/>
          <a:p>
            <a:pPr algn="r"/>
            <a:r>
              <a:rPr lang="de-CH" sz="1634">
                <a:solidFill>
                  <a:schemeClr val="bg1"/>
                </a:solidFill>
                <a:latin typeface="+mj-lt"/>
              </a:rPr>
              <a:t>gut</a:t>
            </a:r>
            <a:r>
              <a:rPr lang="de-CH" sz="1634" baseline="0">
                <a:solidFill>
                  <a:schemeClr val="bg1"/>
                </a:solidFill>
                <a:latin typeface="+mj-lt"/>
              </a:rPr>
              <a:t> vernetzt mehr bewirken</a:t>
            </a:r>
            <a:endParaRPr lang="de-CH" sz="1634">
              <a:solidFill>
                <a:schemeClr val="bg1"/>
              </a:solidFill>
              <a:latin typeface="+mj-lt"/>
            </a:endParaRPr>
          </a:p>
        </p:txBody>
      </p:sp>
    </p:spTree>
    <p:extLst>
      <p:ext uri="{BB962C8B-B14F-4D97-AF65-F5344CB8AC3E}">
        <p14:creationId xmlns:p14="http://schemas.microsoft.com/office/powerpoint/2010/main" val="336249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500" fill="hold"/>
                                        <p:tgtEl>
                                          <p:spTgt spid="5"/>
                                        </p:tgtEl>
                                      </p:cBhvr>
                                      <p:by x="120000" y="120000"/>
                                    </p:animScale>
                                  </p:childTnLst>
                                </p:cTn>
                              </p:par>
                            </p:childTnLst>
                          </p:cTn>
                        </p:par>
                        <p:par>
                          <p:cTn id="7" fill="hold">
                            <p:stCondLst>
                              <p:cond delay="500"/>
                            </p:stCondLst>
                            <p:childTnLst>
                              <p:par>
                                <p:cTn id="8" presetID="2" presetClass="entr" presetSubtype="2"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1+#ppt_w/2"/>
                                          </p:val>
                                        </p:tav>
                                        <p:tav tm="100000">
                                          <p:val>
                                            <p:strVal val="#ppt_x"/>
                                          </p:val>
                                        </p:tav>
                                      </p:tavLst>
                                    </p:anim>
                                    <p:anim calcmode="lin" valueType="num">
                                      <p:cBhvr additive="base">
                                        <p:cTn id="11"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mit Hintergrundsbild">
    <p:spTree>
      <p:nvGrpSpPr>
        <p:cNvPr id="1" name=""/>
        <p:cNvGrpSpPr/>
        <p:nvPr/>
      </p:nvGrpSpPr>
      <p:grpSpPr>
        <a:xfrm>
          <a:off x="0" y="0"/>
          <a:ext cx="0" cy="0"/>
          <a:chOff x="0" y="0"/>
          <a:chExt cx="0" cy="0"/>
        </a:xfrm>
      </p:grpSpPr>
      <p:sp>
        <p:nvSpPr>
          <p:cNvPr id="12" name="Bildplatzhalter 11">
            <a:extLst>
              <a:ext uri="{FF2B5EF4-FFF2-40B4-BE49-F238E27FC236}">
                <a16:creationId xmlns:a16="http://schemas.microsoft.com/office/drawing/2014/main" id="{B795DC42-5C0C-4043-A033-EEA7393133BD}"/>
              </a:ext>
            </a:extLst>
          </p:cNvPr>
          <p:cNvSpPr>
            <a:spLocks noGrp="1"/>
          </p:cNvSpPr>
          <p:nvPr>
            <p:ph type="pic" sz="quarter" idx="15"/>
          </p:nvPr>
        </p:nvSpPr>
        <p:spPr bwMode="gray">
          <a:xfrm>
            <a:off x="0" y="-1"/>
            <a:ext cx="13436372" cy="7559675"/>
          </a:xfrm>
          <a:custGeom>
            <a:avLst/>
            <a:gdLst>
              <a:gd name="connsiteX0" fmla="*/ 0 w 5346700"/>
              <a:gd name="connsiteY0" fmla="*/ 0 h 7559675"/>
              <a:gd name="connsiteX1" fmla="*/ 5346700 w 5346700"/>
              <a:gd name="connsiteY1" fmla="*/ 0 h 7559675"/>
              <a:gd name="connsiteX2" fmla="*/ 5346700 w 5346700"/>
              <a:gd name="connsiteY2" fmla="*/ 7559675 h 7559675"/>
              <a:gd name="connsiteX3" fmla="*/ 0 w 5346700"/>
              <a:gd name="connsiteY3" fmla="*/ 7559675 h 7559675"/>
            </a:gdLst>
            <a:ahLst/>
            <a:cxnLst>
              <a:cxn ang="0">
                <a:pos x="connsiteX0" y="connsiteY0"/>
              </a:cxn>
              <a:cxn ang="0">
                <a:pos x="connsiteX1" y="connsiteY1"/>
              </a:cxn>
              <a:cxn ang="0">
                <a:pos x="connsiteX2" y="connsiteY2"/>
              </a:cxn>
              <a:cxn ang="0">
                <a:pos x="connsiteX3" y="connsiteY3"/>
              </a:cxn>
            </a:cxnLst>
            <a:rect l="l" t="t" r="r" b="b"/>
            <a:pathLst>
              <a:path w="5346700" h="7559675">
                <a:moveTo>
                  <a:pt x="0" y="0"/>
                </a:moveTo>
                <a:lnTo>
                  <a:pt x="5346700" y="0"/>
                </a:lnTo>
                <a:lnTo>
                  <a:pt x="5346700" y="7559675"/>
                </a:lnTo>
                <a:lnTo>
                  <a:pt x="0" y="7559675"/>
                </a:lnTo>
                <a:close/>
              </a:path>
            </a:pathLst>
          </a:custGeom>
          <a:solidFill>
            <a:schemeClr val="bg1">
              <a:lumMod val="85000"/>
            </a:schemeClr>
          </a:solidFill>
        </p:spPr>
        <p:txBody>
          <a:bodyPr wrap="square">
            <a:noAutofit/>
          </a:bodyPr>
          <a:lstStyle>
            <a:lvl1pPr marL="0" indent="0">
              <a:buNone/>
              <a:defRPr/>
            </a:lvl1pPr>
          </a:lstStyle>
          <a:p>
            <a:r>
              <a:rPr lang="de-DE"/>
              <a:t>Bild durch Klicken auf Symbol hinzufügen</a:t>
            </a:r>
            <a:endParaRPr lang="de-CH"/>
          </a:p>
        </p:txBody>
      </p:sp>
      <p:sp>
        <p:nvSpPr>
          <p:cNvPr id="3" name="Titel 2">
            <a:extLst>
              <a:ext uri="{FF2B5EF4-FFF2-40B4-BE49-F238E27FC236}">
                <a16:creationId xmlns:a16="http://schemas.microsoft.com/office/drawing/2014/main" id="{56853F59-3315-4FB7-9DED-95425FAD9918}"/>
              </a:ext>
            </a:extLst>
          </p:cNvPr>
          <p:cNvSpPr>
            <a:spLocks noGrp="1"/>
          </p:cNvSpPr>
          <p:nvPr>
            <p:ph type="title"/>
          </p:nvPr>
        </p:nvSpPr>
        <p:spPr>
          <a:xfrm>
            <a:off x="882017" y="431801"/>
            <a:ext cx="11675742" cy="687600"/>
          </a:xfrm>
        </p:spPr>
        <p:txBody>
          <a:bodyPr/>
          <a:lstStyle/>
          <a:p>
            <a:r>
              <a:rPr lang="de-DE"/>
              <a:t>Mastertitelformat bearbeiten</a:t>
            </a:r>
            <a:endParaRPr lang="de-CH"/>
          </a:p>
        </p:txBody>
      </p:sp>
      <p:sp>
        <p:nvSpPr>
          <p:cNvPr id="6" name="Textplatzhalter 11">
            <a:extLst>
              <a:ext uri="{FF2B5EF4-FFF2-40B4-BE49-F238E27FC236}">
                <a16:creationId xmlns:a16="http://schemas.microsoft.com/office/drawing/2014/main" id="{97E84F38-0CAD-4B02-8EB1-BC386A27F3A3}"/>
              </a:ext>
            </a:extLst>
          </p:cNvPr>
          <p:cNvSpPr>
            <a:spLocks noGrp="1"/>
          </p:cNvSpPr>
          <p:nvPr>
            <p:ph type="body" sz="quarter" idx="14"/>
          </p:nvPr>
        </p:nvSpPr>
        <p:spPr bwMode="gray">
          <a:xfrm>
            <a:off x="882017" y="971551"/>
            <a:ext cx="11675742" cy="900112"/>
          </a:xfrm>
        </p:spPr>
        <p:txBody>
          <a:bodyPr/>
          <a:lstStyle>
            <a:lvl1pPr marL="0" indent="0">
              <a:buNone/>
              <a:defRPr sz="2263"/>
            </a:lvl1pPr>
            <a:lvl2pPr marL="0" indent="0">
              <a:buNone/>
              <a:defRPr sz="2263"/>
            </a:lvl2pPr>
            <a:lvl3pPr marL="0" indent="0">
              <a:buNone/>
              <a:defRPr sz="2263"/>
            </a:lvl3pPr>
            <a:lvl4pPr marL="0" indent="0">
              <a:buNone/>
              <a:defRPr sz="2263"/>
            </a:lvl4pPr>
            <a:lvl5pPr marL="0" indent="0">
              <a:buNone/>
              <a:defRPr sz="2263"/>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127307620"/>
      </p:ext>
    </p:extLst>
  </p:cSld>
  <p:clrMapOvr>
    <a:masterClrMapping/>
  </p:clrMapOvr>
  <p:extLst>
    <p:ext uri="{DCECCB84-F9BA-43D5-87BE-67443E8EF086}">
      <p15:sldGuideLst xmlns:p15="http://schemas.microsoft.com/office/powerpoint/2012/main">
        <p15:guide id="1" orient="horz" pos="129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Folie gros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992966-A211-4F6E-9170-972BCF45C9C9}"/>
              </a:ext>
            </a:extLst>
          </p:cNvPr>
          <p:cNvSpPr>
            <a:spLocks noGrp="1"/>
          </p:cNvSpPr>
          <p:nvPr>
            <p:ph type="title"/>
          </p:nvPr>
        </p:nvSpPr>
        <p:spPr bwMode="gray">
          <a:xfrm>
            <a:off x="882017" y="431801"/>
            <a:ext cx="11675742" cy="1439862"/>
          </a:xfrm>
        </p:spPr>
        <p:txBody>
          <a:bodyPr/>
          <a:lstStyle/>
          <a:p>
            <a:r>
              <a:rPr lang="de-DE"/>
              <a:t>Mastertitelformat bearbeiten</a:t>
            </a:r>
            <a:endParaRPr lang="de-CH"/>
          </a:p>
        </p:txBody>
      </p:sp>
      <p:sp>
        <p:nvSpPr>
          <p:cNvPr id="7" name="Datumsplatzhalter 6">
            <a:extLst>
              <a:ext uri="{FF2B5EF4-FFF2-40B4-BE49-F238E27FC236}">
                <a16:creationId xmlns:a16="http://schemas.microsoft.com/office/drawing/2014/main" id="{FDFEF41E-AADB-4D04-8434-CDA287CBD26E}"/>
              </a:ext>
            </a:extLst>
          </p:cNvPr>
          <p:cNvSpPr>
            <a:spLocks noGrp="1"/>
          </p:cNvSpPr>
          <p:nvPr>
            <p:ph type="dt" sz="half" idx="10"/>
          </p:nvPr>
        </p:nvSpPr>
        <p:spPr bwMode="gray"/>
        <p:txBody>
          <a:bodyPr/>
          <a:lstStyle/>
          <a:p>
            <a:pPr algn="r"/>
            <a:fld id="{B9935097-7F6F-D54E-A747-7CEB4D7E5413}" type="datetimeyyyy">
              <a:rPr lang="es-ES" smtClean="0"/>
              <a:t>2023</a:t>
            </a:fld>
            <a:endParaRPr lang="de-CH"/>
          </a:p>
        </p:txBody>
      </p:sp>
      <p:sp>
        <p:nvSpPr>
          <p:cNvPr id="8" name="Fußzeilenplatzhalter 7">
            <a:extLst>
              <a:ext uri="{FF2B5EF4-FFF2-40B4-BE49-F238E27FC236}">
                <a16:creationId xmlns:a16="http://schemas.microsoft.com/office/drawing/2014/main" id="{411E00D5-B25B-4165-BE1D-C8E28417ABD9}"/>
              </a:ext>
            </a:extLst>
          </p:cNvPr>
          <p:cNvSpPr>
            <a:spLocks noGrp="1"/>
          </p:cNvSpPr>
          <p:nvPr>
            <p:ph type="ftr" sz="quarter" idx="11"/>
          </p:nvPr>
        </p:nvSpPr>
        <p:spPr bwMode="gray"/>
        <p:txBody>
          <a:bodyPr/>
          <a:lstStyle/>
          <a:p>
            <a:r>
              <a:rPr lang="de-CH"/>
              <a:t>StiftungSchweiz</a:t>
            </a:r>
          </a:p>
        </p:txBody>
      </p:sp>
      <p:sp>
        <p:nvSpPr>
          <p:cNvPr id="9" name="Foliennummernplatzhalter 8">
            <a:extLst>
              <a:ext uri="{FF2B5EF4-FFF2-40B4-BE49-F238E27FC236}">
                <a16:creationId xmlns:a16="http://schemas.microsoft.com/office/drawing/2014/main" id="{C2BED1A1-4055-4D66-A618-B96E8F17000E}"/>
              </a:ext>
            </a:extLst>
          </p:cNvPr>
          <p:cNvSpPr>
            <a:spLocks noGrp="1"/>
          </p:cNvSpPr>
          <p:nvPr>
            <p:ph type="sldNum" sz="quarter" idx="12"/>
          </p:nvPr>
        </p:nvSpPr>
        <p:spPr bwMode="gray"/>
        <p:txBody>
          <a:bodyPr/>
          <a:lstStyle/>
          <a:p>
            <a:r>
              <a:rPr lang="de-CH"/>
              <a:t>. S </a:t>
            </a:r>
            <a:fld id="{0A6ABA92-B65E-42F5-BB28-73DA50746AED}" type="slidenum">
              <a:rPr lang="de-CH" smtClean="0"/>
              <a:pPr/>
              <a:t>‹Nr.›</a:t>
            </a:fld>
            <a:endParaRPr lang="de-CH"/>
          </a:p>
        </p:txBody>
      </p:sp>
      <p:sp>
        <p:nvSpPr>
          <p:cNvPr id="4" name="Textplatzhalter 3">
            <a:extLst>
              <a:ext uri="{FF2B5EF4-FFF2-40B4-BE49-F238E27FC236}">
                <a16:creationId xmlns:a16="http://schemas.microsoft.com/office/drawing/2014/main" id="{C6375B45-9B7C-485A-ADD2-1554FA83632C}"/>
              </a:ext>
            </a:extLst>
          </p:cNvPr>
          <p:cNvSpPr>
            <a:spLocks noGrp="1"/>
          </p:cNvSpPr>
          <p:nvPr>
            <p:ph type="body" sz="quarter" idx="13"/>
          </p:nvPr>
        </p:nvSpPr>
        <p:spPr bwMode="gray">
          <a:xfrm>
            <a:off x="882017" y="2447928"/>
            <a:ext cx="11675742" cy="4356099"/>
          </a:xfrm>
        </p:spPr>
        <p:txBody>
          <a:bodyPr/>
          <a:lstStyle>
            <a:lvl1pPr marL="0" indent="0">
              <a:lnSpc>
                <a:spcPts val="4902"/>
              </a:lnSpc>
              <a:buNone/>
              <a:tabLst>
                <a:tab pos="1149401" algn="l"/>
              </a:tabLst>
              <a:defRPr sz="3143">
                <a:latin typeface="+mj-lt"/>
              </a:defRPr>
            </a:lvl1pPr>
            <a:lvl2pPr marL="588276" indent="-588276">
              <a:spcAft>
                <a:spcPts val="1257"/>
              </a:spcAft>
              <a:buFont typeface="Circular Std Black" panose="020B0A04020101010102" pitchFamily="34" charset="0"/>
              <a:buChar char="∙"/>
              <a:defRPr sz="5657">
                <a:latin typeface="+mj-lt"/>
              </a:defRPr>
            </a:lvl2pPr>
          </a:lstStyle>
          <a:p>
            <a:pPr lvl="0"/>
            <a:r>
              <a:rPr lang="de-DE"/>
              <a:t>Mastertextformat bearbeiten
Zweite Ebene
Dritte Ebene
Vierte Ebene
Fünfte Ebene</a:t>
            </a:r>
            <a:endParaRPr lang="de-CH"/>
          </a:p>
        </p:txBody>
      </p:sp>
    </p:spTree>
    <p:extLst>
      <p:ext uri="{BB962C8B-B14F-4D97-AF65-F5344CB8AC3E}">
        <p14:creationId xmlns:p14="http://schemas.microsoft.com/office/powerpoint/2010/main" val="3289945961"/>
      </p:ext>
    </p:extLst>
  </p:cSld>
  <p:clrMapOvr>
    <a:masterClrMapping/>
  </p:clrMapOvr>
  <p:extLst>
    <p:ext uri="{DCECCB84-F9BA-43D5-87BE-67443E8EF086}">
      <p15:sldGuideLst xmlns:p15="http://schemas.microsoft.com/office/powerpoint/2012/main">
        <p15:guide id="1" orient="horz" pos="612" userDrawn="1">
          <p15:clr>
            <a:srgbClr val="FBAE40"/>
          </p15:clr>
        </p15:guide>
        <p15:guide id="2" orient="horz" pos="154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992966-A211-4F6E-9170-972BCF45C9C9}"/>
              </a:ext>
            </a:extLst>
          </p:cNvPr>
          <p:cNvSpPr>
            <a:spLocks noGrp="1"/>
          </p:cNvSpPr>
          <p:nvPr>
            <p:ph type="title"/>
          </p:nvPr>
        </p:nvSpPr>
        <p:spPr bwMode="gray">
          <a:xfrm>
            <a:off x="882017" y="431801"/>
            <a:ext cx="11675742" cy="684212"/>
          </a:xfrm>
        </p:spPr>
        <p:txBody>
          <a:bodyPr/>
          <a:lstStyle/>
          <a:p>
            <a:r>
              <a:rPr lang="de-DE"/>
              <a:t>Mastertitelformat bearbeiten</a:t>
            </a:r>
            <a:endParaRPr lang="de-CH"/>
          </a:p>
        </p:txBody>
      </p:sp>
      <p:sp>
        <p:nvSpPr>
          <p:cNvPr id="8" name="Fußzeilenplatzhalter 7">
            <a:extLst>
              <a:ext uri="{FF2B5EF4-FFF2-40B4-BE49-F238E27FC236}">
                <a16:creationId xmlns:a16="http://schemas.microsoft.com/office/drawing/2014/main" id="{411E00D5-B25B-4165-BE1D-C8E28417ABD9}"/>
              </a:ext>
            </a:extLst>
          </p:cNvPr>
          <p:cNvSpPr>
            <a:spLocks noGrp="1"/>
          </p:cNvSpPr>
          <p:nvPr>
            <p:ph type="ftr" sz="quarter" idx="11"/>
          </p:nvPr>
        </p:nvSpPr>
        <p:spPr bwMode="gray"/>
        <p:txBody>
          <a:bodyPr/>
          <a:lstStyle/>
          <a:p>
            <a:r>
              <a:rPr lang="de-CH" err="1"/>
              <a:t>StiftungSchweiz</a:t>
            </a:r>
            <a:endParaRPr lang="de-CH"/>
          </a:p>
        </p:txBody>
      </p:sp>
      <p:sp>
        <p:nvSpPr>
          <p:cNvPr id="5" name="Textplatzhalter 4">
            <a:extLst>
              <a:ext uri="{FF2B5EF4-FFF2-40B4-BE49-F238E27FC236}">
                <a16:creationId xmlns:a16="http://schemas.microsoft.com/office/drawing/2014/main" id="{23D94407-495E-4C96-863E-3D913311A89A}"/>
              </a:ext>
            </a:extLst>
          </p:cNvPr>
          <p:cNvSpPr>
            <a:spLocks noGrp="1"/>
          </p:cNvSpPr>
          <p:nvPr>
            <p:ph type="body" sz="quarter" idx="13"/>
          </p:nvPr>
        </p:nvSpPr>
        <p:spPr bwMode="gray"/>
        <p:txBody>
          <a:bodyPr/>
          <a:lstStyle>
            <a:lvl2pPr marL="0" indent="0">
              <a:buNone/>
              <a:defRPr>
                <a:latin typeface="+mj-lt"/>
              </a:defRPr>
            </a:lvl2pPr>
            <a:lvl3pPr marL="633528">
              <a:defRPr/>
            </a:lvl3pPr>
            <a:lvl4pPr marL="950292">
              <a:defRPr/>
            </a:lvl4pPr>
            <a:lvl5pPr marL="1267056">
              <a:defRPr/>
            </a:lvl5pPr>
          </a:lstStyle>
          <a:p>
            <a:pPr lvl="0"/>
            <a:r>
              <a:rPr lang="de-DE"/>
              <a:t>Mastertextformat bearbeiten
Zweite Ebene
Dritte Ebene
Vierte Ebene
Fünfte Ebene</a:t>
            </a:r>
            <a:endParaRPr lang="de-CH"/>
          </a:p>
        </p:txBody>
      </p:sp>
      <p:sp>
        <p:nvSpPr>
          <p:cNvPr id="12" name="Textplatzhalter 11">
            <a:extLst>
              <a:ext uri="{FF2B5EF4-FFF2-40B4-BE49-F238E27FC236}">
                <a16:creationId xmlns:a16="http://schemas.microsoft.com/office/drawing/2014/main" id="{16B23E41-122E-43E9-BB12-E755157236E7}"/>
              </a:ext>
            </a:extLst>
          </p:cNvPr>
          <p:cNvSpPr>
            <a:spLocks noGrp="1"/>
          </p:cNvSpPr>
          <p:nvPr>
            <p:ph type="body" sz="quarter" idx="14"/>
          </p:nvPr>
        </p:nvSpPr>
        <p:spPr bwMode="gray">
          <a:xfrm>
            <a:off x="882017" y="971551"/>
            <a:ext cx="11675742" cy="900112"/>
          </a:xfrm>
        </p:spPr>
        <p:txBody>
          <a:bodyPr/>
          <a:lstStyle>
            <a:lvl1pPr marL="0" indent="0">
              <a:buNone/>
              <a:defRPr sz="2263"/>
            </a:lvl1pPr>
            <a:lvl2pPr marL="0" indent="0">
              <a:buNone/>
              <a:defRPr sz="2263"/>
            </a:lvl2pPr>
            <a:lvl3pPr marL="0" indent="0">
              <a:buNone/>
              <a:defRPr sz="2263"/>
            </a:lvl3pPr>
            <a:lvl4pPr marL="0" indent="0">
              <a:buNone/>
              <a:defRPr sz="2263"/>
            </a:lvl4pPr>
            <a:lvl5pPr marL="0" indent="0">
              <a:buNone/>
              <a:defRPr sz="2263"/>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2564232804"/>
      </p:ext>
    </p:extLst>
  </p:cSld>
  <p:clrMapOvr>
    <a:masterClrMapping/>
  </p:clrMapOvr>
  <p:extLst>
    <p:ext uri="{DCECCB84-F9BA-43D5-87BE-67443E8EF086}">
      <p15:sldGuideLst xmlns:p15="http://schemas.microsoft.com/office/powerpoint/2012/main">
        <p15:guide id="1" orient="horz" pos="61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ext-Bild-Folie">
    <p:spTree>
      <p:nvGrpSpPr>
        <p:cNvPr id="1" name=""/>
        <p:cNvGrpSpPr/>
        <p:nvPr/>
      </p:nvGrpSpPr>
      <p:grpSpPr>
        <a:xfrm>
          <a:off x="0" y="0"/>
          <a:ext cx="0" cy="0"/>
          <a:chOff x="0" y="0"/>
          <a:chExt cx="0" cy="0"/>
        </a:xfrm>
      </p:grpSpPr>
      <p:sp>
        <p:nvSpPr>
          <p:cNvPr id="18" name="Bildplatzhalter 17">
            <a:extLst>
              <a:ext uri="{FF2B5EF4-FFF2-40B4-BE49-F238E27FC236}">
                <a16:creationId xmlns:a16="http://schemas.microsoft.com/office/drawing/2014/main" id="{173D2E12-E29A-48CE-A177-25BEF32B2302}"/>
              </a:ext>
            </a:extLst>
          </p:cNvPr>
          <p:cNvSpPr>
            <a:spLocks noGrp="1"/>
          </p:cNvSpPr>
          <p:nvPr>
            <p:ph type="pic" sz="quarter" idx="15"/>
          </p:nvPr>
        </p:nvSpPr>
        <p:spPr bwMode="gray">
          <a:xfrm>
            <a:off x="6718890" y="3"/>
            <a:ext cx="6720885" cy="7559675"/>
          </a:xfrm>
          <a:custGeom>
            <a:avLst/>
            <a:gdLst>
              <a:gd name="connsiteX0" fmla="*/ 4903429 w 5346700"/>
              <a:gd name="connsiteY0" fmla="*/ 7159833 h 7559675"/>
              <a:gd name="connsiteX1" fmla="*/ 4835125 w 5346700"/>
              <a:gd name="connsiteY1" fmla="*/ 7237254 h 7559675"/>
              <a:gd name="connsiteX2" fmla="*/ 4831784 w 5346700"/>
              <a:gd name="connsiteY2" fmla="*/ 7270702 h 7559675"/>
              <a:gd name="connsiteX3" fmla="*/ 4809882 w 5346700"/>
              <a:gd name="connsiteY3" fmla="*/ 7297010 h 7559675"/>
              <a:gd name="connsiteX4" fmla="*/ 4780185 w 5346700"/>
              <a:gd name="connsiteY4" fmla="*/ 7265817 h 7559675"/>
              <a:gd name="connsiteX5" fmla="*/ 4808026 w 5346700"/>
              <a:gd name="connsiteY5" fmla="*/ 7222220 h 7559675"/>
              <a:gd name="connsiteX6" fmla="*/ 4789465 w 5346700"/>
              <a:gd name="connsiteY6" fmla="*/ 7174114 h 7559675"/>
              <a:gd name="connsiteX7" fmla="*/ 4731184 w 5346700"/>
              <a:gd name="connsiteY7" fmla="*/ 7269575 h 7559675"/>
              <a:gd name="connsiteX8" fmla="*/ 4818791 w 5346700"/>
              <a:gd name="connsiteY8" fmla="*/ 7350754 h 7559675"/>
              <a:gd name="connsiteX9" fmla="*/ 4885982 w 5346700"/>
              <a:gd name="connsiteY9" fmla="*/ 7277467 h 7559675"/>
              <a:gd name="connsiteX10" fmla="*/ 4889323 w 5346700"/>
              <a:gd name="connsiteY10" fmla="*/ 7243267 h 7559675"/>
              <a:gd name="connsiteX11" fmla="*/ 4911967 w 5346700"/>
              <a:gd name="connsiteY11" fmla="*/ 7215080 h 7559675"/>
              <a:gd name="connsiteX12" fmla="*/ 4940922 w 5346700"/>
              <a:gd name="connsiteY12" fmla="*/ 7247401 h 7559675"/>
              <a:gd name="connsiteX13" fmla="*/ 4902686 w 5346700"/>
              <a:gd name="connsiteY13" fmla="*/ 7301896 h 7559675"/>
              <a:gd name="connsiteX14" fmla="*/ 4919391 w 5346700"/>
              <a:gd name="connsiteY14" fmla="*/ 7351130 h 7559675"/>
              <a:gd name="connsiteX15" fmla="*/ 4989923 w 5346700"/>
              <a:gd name="connsiteY15" fmla="*/ 7243643 h 7559675"/>
              <a:gd name="connsiteX16" fmla="*/ 4903429 w 5346700"/>
              <a:gd name="connsiteY16" fmla="*/ 7159833 h 7559675"/>
              <a:gd name="connsiteX17" fmla="*/ 0 w 5346700"/>
              <a:gd name="connsiteY17" fmla="*/ 0 h 7559675"/>
              <a:gd name="connsiteX18" fmla="*/ 5346700 w 5346700"/>
              <a:gd name="connsiteY18" fmla="*/ 0 h 7559675"/>
              <a:gd name="connsiteX19" fmla="*/ 5346700 w 5346700"/>
              <a:gd name="connsiteY19" fmla="*/ 7559675 h 7559675"/>
              <a:gd name="connsiteX20" fmla="*/ 0 w 5346700"/>
              <a:gd name="connsiteY20" fmla="*/ 7559675 h 755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46700" h="7559675">
                <a:moveTo>
                  <a:pt x="4903429" y="7159833"/>
                </a:moveTo>
                <a:cubicBezTo>
                  <a:pt x="4868163" y="7162839"/>
                  <a:pt x="4839579" y="7189523"/>
                  <a:pt x="4835125" y="7237254"/>
                </a:cubicBezTo>
                <a:lnTo>
                  <a:pt x="4831784" y="7270702"/>
                </a:lnTo>
                <a:cubicBezTo>
                  <a:pt x="4829928" y="7287991"/>
                  <a:pt x="4821761" y="7296259"/>
                  <a:pt x="4809882" y="7297010"/>
                </a:cubicBezTo>
                <a:cubicBezTo>
                  <a:pt x="4796147" y="7298138"/>
                  <a:pt x="4782041" y="7286111"/>
                  <a:pt x="4780185" y="7265817"/>
                </a:cubicBezTo>
                <a:cubicBezTo>
                  <a:pt x="4777586" y="7236126"/>
                  <a:pt x="4796518" y="7224851"/>
                  <a:pt x="4808026" y="7222220"/>
                </a:cubicBezTo>
                <a:lnTo>
                  <a:pt x="4789465" y="7174114"/>
                </a:lnTo>
                <a:cubicBezTo>
                  <a:pt x="4760881" y="7182007"/>
                  <a:pt x="4725987" y="7208315"/>
                  <a:pt x="4731184" y="7269575"/>
                </a:cubicBezTo>
                <a:cubicBezTo>
                  <a:pt x="4735267" y="7316929"/>
                  <a:pt x="4772018" y="7354888"/>
                  <a:pt x="4818791" y="7350754"/>
                </a:cubicBezTo>
                <a:cubicBezTo>
                  <a:pt x="4855913" y="7347747"/>
                  <a:pt x="4881527" y="7319936"/>
                  <a:pt x="4885982" y="7277467"/>
                </a:cubicBezTo>
                <a:lnTo>
                  <a:pt x="4889323" y="7243267"/>
                </a:lnTo>
                <a:cubicBezTo>
                  <a:pt x="4890807" y="7226730"/>
                  <a:pt x="4899345" y="7215831"/>
                  <a:pt x="4911967" y="7215080"/>
                </a:cubicBezTo>
                <a:cubicBezTo>
                  <a:pt x="4927187" y="7213576"/>
                  <a:pt x="4939066" y="7225979"/>
                  <a:pt x="4940922" y="7247401"/>
                </a:cubicBezTo>
                <a:cubicBezTo>
                  <a:pt x="4943892" y="7280850"/>
                  <a:pt x="4925331" y="7298138"/>
                  <a:pt x="4902686" y="7301896"/>
                </a:cubicBezTo>
                <a:lnTo>
                  <a:pt x="4919391" y="7351130"/>
                </a:lnTo>
                <a:cubicBezTo>
                  <a:pt x="4953914" y="7344741"/>
                  <a:pt x="4995862" y="7311668"/>
                  <a:pt x="4989923" y="7243643"/>
                </a:cubicBezTo>
                <a:cubicBezTo>
                  <a:pt x="4984725" y="7185013"/>
                  <a:pt x="4942407" y="7156450"/>
                  <a:pt x="4903429" y="7159833"/>
                </a:cubicBezTo>
                <a:close/>
                <a:moveTo>
                  <a:pt x="0" y="0"/>
                </a:moveTo>
                <a:lnTo>
                  <a:pt x="5346700" y="0"/>
                </a:lnTo>
                <a:lnTo>
                  <a:pt x="5346700" y="7559675"/>
                </a:lnTo>
                <a:lnTo>
                  <a:pt x="0" y="7559675"/>
                </a:lnTo>
                <a:close/>
              </a:path>
            </a:pathLst>
          </a:custGeom>
          <a:solidFill>
            <a:schemeClr val="bg1">
              <a:lumMod val="85000"/>
            </a:schemeClr>
          </a:solidFill>
        </p:spPr>
        <p:txBody>
          <a:bodyPr wrap="square">
            <a:noAutofit/>
          </a:bodyPr>
          <a:lstStyle>
            <a:lvl1pPr marL="0" indent="0">
              <a:buNone/>
              <a:defRPr/>
            </a:lvl1pPr>
          </a:lstStyle>
          <a:p>
            <a:r>
              <a:rPr lang="de-DE"/>
              <a:t>Bild durch Klicken auf Symbol hinzufügen</a:t>
            </a:r>
            <a:endParaRPr lang="de-CH"/>
          </a:p>
        </p:txBody>
      </p:sp>
      <p:sp>
        <p:nvSpPr>
          <p:cNvPr id="2" name="Titel 1">
            <a:extLst>
              <a:ext uri="{FF2B5EF4-FFF2-40B4-BE49-F238E27FC236}">
                <a16:creationId xmlns:a16="http://schemas.microsoft.com/office/drawing/2014/main" id="{71992966-A211-4F6E-9170-972BCF45C9C9}"/>
              </a:ext>
            </a:extLst>
          </p:cNvPr>
          <p:cNvSpPr>
            <a:spLocks noGrp="1"/>
          </p:cNvSpPr>
          <p:nvPr>
            <p:ph type="title"/>
          </p:nvPr>
        </p:nvSpPr>
        <p:spPr bwMode="gray">
          <a:xfrm>
            <a:off x="882018" y="431801"/>
            <a:ext cx="5385888" cy="684212"/>
          </a:xfrm>
        </p:spPr>
        <p:txBody>
          <a:bodyPr/>
          <a:lstStyle/>
          <a:p>
            <a:r>
              <a:rPr lang="de-DE"/>
              <a:t>Mastertitelformat bearbeiten</a:t>
            </a:r>
            <a:endParaRPr lang="de-CH"/>
          </a:p>
        </p:txBody>
      </p:sp>
      <p:sp>
        <p:nvSpPr>
          <p:cNvPr id="7" name="Datumsplatzhalter 6">
            <a:extLst>
              <a:ext uri="{FF2B5EF4-FFF2-40B4-BE49-F238E27FC236}">
                <a16:creationId xmlns:a16="http://schemas.microsoft.com/office/drawing/2014/main" id="{FDFEF41E-AADB-4D04-8434-CDA287CBD26E}"/>
              </a:ext>
            </a:extLst>
          </p:cNvPr>
          <p:cNvSpPr>
            <a:spLocks noGrp="1"/>
          </p:cNvSpPr>
          <p:nvPr>
            <p:ph type="dt" sz="half" idx="10"/>
          </p:nvPr>
        </p:nvSpPr>
        <p:spPr bwMode="gray"/>
        <p:txBody>
          <a:bodyPr/>
          <a:lstStyle>
            <a:lvl1pPr>
              <a:defRPr>
                <a:solidFill>
                  <a:schemeClr val="bg1"/>
                </a:solidFill>
              </a:defRPr>
            </a:lvl1pPr>
          </a:lstStyle>
          <a:p>
            <a:pPr algn="r"/>
            <a:fld id="{2FCC7E66-C5DA-7841-8FBD-3CC635EC2D1C}" type="datetimeyyyy">
              <a:rPr lang="es-ES" smtClean="0"/>
              <a:t>2023</a:t>
            </a:fld>
            <a:endParaRPr lang="de-CH"/>
          </a:p>
        </p:txBody>
      </p:sp>
      <p:sp>
        <p:nvSpPr>
          <p:cNvPr id="8" name="Fußzeilenplatzhalter 7">
            <a:extLst>
              <a:ext uri="{FF2B5EF4-FFF2-40B4-BE49-F238E27FC236}">
                <a16:creationId xmlns:a16="http://schemas.microsoft.com/office/drawing/2014/main" id="{411E00D5-B25B-4165-BE1D-C8E28417ABD9}"/>
              </a:ext>
            </a:extLst>
          </p:cNvPr>
          <p:cNvSpPr>
            <a:spLocks noGrp="1"/>
          </p:cNvSpPr>
          <p:nvPr>
            <p:ph type="ftr" sz="quarter" idx="11"/>
          </p:nvPr>
        </p:nvSpPr>
        <p:spPr bwMode="gray"/>
        <p:txBody>
          <a:bodyPr/>
          <a:lstStyle/>
          <a:p>
            <a:r>
              <a:rPr lang="de-CH"/>
              <a:t>StiftungSchweiz</a:t>
            </a:r>
          </a:p>
        </p:txBody>
      </p:sp>
      <p:sp>
        <p:nvSpPr>
          <p:cNvPr id="9" name="Foliennummernplatzhalter 8">
            <a:extLst>
              <a:ext uri="{FF2B5EF4-FFF2-40B4-BE49-F238E27FC236}">
                <a16:creationId xmlns:a16="http://schemas.microsoft.com/office/drawing/2014/main" id="{C2BED1A1-4055-4D66-A618-B96E8F17000E}"/>
              </a:ext>
            </a:extLst>
          </p:cNvPr>
          <p:cNvSpPr>
            <a:spLocks noGrp="1"/>
          </p:cNvSpPr>
          <p:nvPr>
            <p:ph type="sldNum" sz="quarter" idx="12"/>
          </p:nvPr>
        </p:nvSpPr>
        <p:spPr bwMode="gray"/>
        <p:txBody>
          <a:bodyPr/>
          <a:lstStyle>
            <a:lvl1pPr>
              <a:defRPr>
                <a:solidFill>
                  <a:schemeClr val="bg1"/>
                </a:solidFill>
              </a:defRPr>
            </a:lvl1pPr>
          </a:lstStyle>
          <a:p>
            <a:r>
              <a:rPr lang="de-CH"/>
              <a:t>. S </a:t>
            </a:r>
            <a:fld id="{0A6ABA92-B65E-42F5-BB28-73DA50746AED}" type="slidenum">
              <a:rPr lang="de-CH" smtClean="0"/>
              <a:pPr/>
              <a:t>‹Nr.›</a:t>
            </a:fld>
            <a:endParaRPr lang="de-CH"/>
          </a:p>
        </p:txBody>
      </p:sp>
      <p:sp>
        <p:nvSpPr>
          <p:cNvPr id="5" name="Textplatzhalter 4">
            <a:extLst>
              <a:ext uri="{FF2B5EF4-FFF2-40B4-BE49-F238E27FC236}">
                <a16:creationId xmlns:a16="http://schemas.microsoft.com/office/drawing/2014/main" id="{23D94407-495E-4C96-863E-3D913311A89A}"/>
              </a:ext>
            </a:extLst>
          </p:cNvPr>
          <p:cNvSpPr>
            <a:spLocks noGrp="1"/>
          </p:cNvSpPr>
          <p:nvPr>
            <p:ph type="body" sz="quarter" idx="13"/>
          </p:nvPr>
        </p:nvSpPr>
        <p:spPr bwMode="gray">
          <a:xfrm>
            <a:off x="882018" y="2951166"/>
            <a:ext cx="5385888" cy="3852861"/>
          </a:xfrm>
        </p:spPr>
        <p:txBody>
          <a:bodyPr/>
          <a:lstStyle>
            <a:lvl2pPr marL="0" indent="0">
              <a:buNone/>
              <a:defRPr>
                <a:latin typeface="+mj-lt"/>
              </a:defRPr>
            </a:lvl2pPr>
            <a:lvl3pPr marL="633528">
              <a:defRPr/>
            </a:lvl3pPr>
            <a:lvl4pPr marL="950292">
              <a:defRPr/>
            </a:lvl4pPr>
            <a:lvl5pPr marL="1267056">
              <a:defRPr/>
            </a:lvl5pPr>
          </a:lstStyle>
          <a:p>
            <a:pPr lvl="0"/>
            <a:r>
              <a:rPr lang="de-DE"/>
              <a:t>Mastertextformat bearbeiten
Zweite Ebene
Dritte Ebene
Vierte Ebene
Fünfte Ebene</a:t>
            </a:r>
            <a:endParaRPr lang="de-CH"/>
          </a:p>
        </p:txBody>
      </p:sp>
      <p:sp>
        <p:nvSpPr>
          <p:cNvPr id="12" name="Textplatzhalter 11">
            <a:extLst>
              <a:ext uri="{FF2B5EF4-FFF2-40B4-BE49-F238E27FC236}">
                <a16:creationId xmlns:a16="http://schemas.microsoft.com/office/drawing/2014/main" id="{16B23E41-122E-43E9-BB12-E755157236E7}"/>
              </a:ext>
            </a:extLst>
          </p:cNvPr>
          <p:cNvSpPr>
            <a:spLocks noGrp="1"/>
          </p:cNvSpPr>
          <p:nvPr>
            <p:ph type="body" sz="quarter" idx="14"/>
          </p:nvPr>
        </p:nvSpPr>
        <p:spPr bwMode="gray">
          <a:xfrm>
            <a:off x="882018" y="971551"/>
            <a:ext cx="5385888" cy="900112"/>
          </a:xfrm>
        </p:spPr>
        <p:txBody>
          <a:bodyPr/>
          <a:lstStyle>
            <a:lvl1pPr marL="0" indent="0">
              <a:buNone/>
              <a:defRPr sz="2263"/>
            </a:lvl1pPr>
            <a:lvl2pPr marL="0" indent="0">
              <a:buNone/>
              <a:defRPr sz="2263"/>
            </a:lvl2pPr>
            <a:lvl3pPr marL="0" indent="0">
              <a:buNone/>
              <a:defRPr sz="2263"/>
            </a:lvl3pPr>
            <a:lvl4pPr marL="0" indent="0">
              <a:buNone/>
              <a:defRPr sz="2263"/>
            </a:lvl4pPr>
            <a:lvl5pPr marL="0" indent="0">
              <a:buNone/>
              <a:defRPr sz="2263"/>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2214779705"/>
      </p:ext>
    </p:extLst>
  </p:cSld>
  <p:clrMapOvr>
    <a:masterClrMapping/>
  </p:clrMapOvr>
  <p:extLst>
    <p:ext uri="{DCECCB84-F9BA-43D5-87BE-67443E8EF086}">
      <p15:sldGuideLst xmlns:p15="http://schemas.microsoft.com/office/powerpoint/2012/main">
        <p15:guide id="1" orient="horz" pos="612" userDrawn="1">
          <p15:clr>
            <a:srgbClr val="FBAE40"/>
          </p15:clr>
        </p15:guide>
        <p15:guide id="2" pos="3948" userDrawn="1">
          <p15:clr>
            <a:srgbClr val="FBAE40"/>
          </p15:clr>
        </p15:guide>
        <p15:guide id="3" orient="horz" pos="185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Text-Folie">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2DBD461F-A71B-48CB-85BB-805F40747E0F}"/>
              </a:ext>
            </a:extLst>
          </p:cNvPr>
          <p:cNvSpPr>
            <a:spLocks noGrp="1"/>
          </p:cNvSpPr>
          <p:nvPr>
            <p:ph type="pic" sz="quarter" idx="15"/>
          </p:nvPr>
        </p:nvSpPr>
        <p:spPr bwMode="gray">
          <a:xfrm>
            <a:off x="0" y="3"/>
            <a:ext cx="6720885" cy="7559675"/>
          </a:xfrm>
          <a:custGeom>
            <a:avLst/>
            <a:gdLst>
              <a:gd name="connsiteX0" fmla="*/ 0 w 5346700"/>
              <a:gd name="connsiteY0" fmla="*/ 0 h 7559675"/>
              <a:gd name="connsiteX1" fmla="*/ 5346700 w 5346700"/>
              <a:gd name="connsiteY1" fmla="*/ 0 h 7559675"/>
              <a:gd name="connsiteX2" fmla="*/ 5346700 w 5346700"/>
              <a:gd name="connsiteY2" fmla="*/ 7559675 h 7559675"/>
              <a:gd name="connsiteX3" fmla="*/ 0 w 5346700"/>
              <a:gd name="connsiteY3" fmla="*/ 7559675 h 7559675"/>
            </a:gdLst>
            <a:ahLst/>
            <a:cxnLst>
              <a:cxn ang="0">
                <a:pos x="connsiteX0" y="connsiteY0"/>
              </a:cxn>
              <a:cxn ang="0">
                <a:pos x="connsiteX1" y="connsiteY1"/>
              </a:cxn>
              <a:cxn ang="0">
                <a:pos x="connsiteX2" y="connsiteY2"/>
              </a:cxn>
              <a:cxn ang="0">
                <a:pos x="connsiteX3" y="connsiteY3"/>
              </a:cxn>
            </a:cxnLst>
            <a:rect l="l" t="t" r="r" b="b"/>
            <a:pathLst>
              <a:path w="5346700" h="7559675">
                <a:moveTo>
                  <a:pt x="0" y="0"/>
                </a:moveTo>
                <a:lnTo>
                  <a:pt x="5346700" y="0"/>
                </a:lnTo>
                <a:lnTo>
                  <a:pt x="5346700" y="7559675"/>
                </a:lnTo>
                <a:lnTo>
                  <a:pt x="0" y="7559675"/>
                </a:lnTo>
                <a:close/>
              </a:path>
            </a:pathLst>
          </a:custGeom>
          <a:solidFill>
            <a:schemeClr val="bg1">
              <a:lumMod val="85000"/>
            </a:schemeClr>
          </a:solidFill>
        </p:spPr>
        <p:txBody>
          <a:bodyPr wrap="square">
            <a:noAutofit/>
          </a:bodyPr>
          <a:lstStyle>
            <a:lvl1pPr marL="0" indent="0">
              <a:buNone/>
              <a:defRPr/>
            </a:lvl1pPr>
          </a:lstStyle>
          <a:p>
            <a:r>
              <a:rPr lang="de-DE"/>
              <a:t>Bild durch Klicken auf Symbol hinzufügen</a:t>
            </a:r>
            <a:endParaRPr lang="de-CH"/>
          </a:p>
        </p:txBody>
      </p:sp>
      <p:sp>
        <p:nvSpPr>
          <p:cNvPr id="2" name="Titel 1">
            <a:extLst>
              <a:ext uri="{FF2B5EF4-FFF2-40B4-BE49-F238E27FC236}">
                <a16:creationId xmlns:a16="http://schemas.microsoft.com/office/drawing/2014/main" id="{71992966-A211-4F6E-9170-972BCF45C9C9}"/>
              </a:ext>
            </a:extLst>
          </p:cNvPr>
          <p:cNvSpPr>
            <a:spLocks noGrp="1"/>
          </p:cNvSpPr>
          <p:nvPr>
            <p:ph type="title"/>
          </p:nvPr>
        </p:nvSpPr>
        <p:spPr bwMode="gray">
          <a:xfrm>
            <a:off x="882017" y="431801"/>
            <a:ext cx="11675742" cy="684212"/>
          </a:xfrm>
        </p:spPr>
        <p:txBody>
          <a:bodyPr/>
          <a:lstStyle/>
          <a:p>
            <a:r>
              <a:rPr lang="de-DE"/>
              <a:t>Mastertitelformat bearbeiten</a:t>
            </a:r>
            <a:endParaRPr lang="de-CH"/>
          </a:p>
        </p:txBody>
      </p:sp>
      <p:sp>
        <p:nvSpPr>
          <p:cNvPr id="7" name="Datumsplatzhalter 6">
            <a:extLst>
              <a:ext uri="{FF2B5EF4-FFF2-40B4-BE49-F238E27FC236}">
                <a16:creationId xmlns:a16="http://schemas.microsoft.com/office/drawing/2014/main" id="{FDFEF41E-AADB-4D04-8434-CDA287CBD26E}"/>
              </a:ext>
            </a:extLst>
          </p:cNvPr>
          <p:cNvSpPr>
            <a:spLocks noGrp="1"/>
          </p:cNvSpPr>
          <p:nvPr>
            <p:ph type="dt" sz="half" idx="10"/>
          </p:nvPr>
        </p:nvSpPr>
        <p:spPr bwMode="gray"/>
        <p:txBody>
          <a:bodyPr/>
          <a:lstStyle>
            <a:lvl1pPr>
              <a:defRPr>
                <a:solidFill>
                  <a:schemeClr val="accent1"/>
                </a:solidFill>
              </a:defRPr>
            </a:lvl1pPr>
          </a:lstStyle>
          <a:p>
            <a:pPr algn="r"/>
            <a:fld id="{45D00849-DF73-CF46-885F-9C788BBC6299}" type="datetimeyyyy">
              <a:rPr lang="es-ES" smtClean="0"/>
              <a:t>2023</a:t>
            </a:fld>
            <a:endParaRPr lang="de-CH"/>
          </a:p>
        </p:txBody>
      </p:sp>
      <p:sp>
        <p:nvSpPr>
          <p:cNvPr id="8" name="Fußzeilenplatzhalter 7">
            <a:extLst>
              <a:ext uri="{FF2B5EF4-FFF2-40B4-BE49-F238E27FC236}">
                <a16:creationId xmlns:a16="http://schemas.microsoft.com/office/drawing/2014/main" id="{411E00D5-B25B-4165-BE1D-C8E28417ABD9}"/>
              </a:ext>
            </a:extLst>
          </p:cNvPr>
          <p:cNvSpPr>
            <a:spLocks noGrp="1"/>
          </p:cNvSpPr>
          <p:nvPr>
            <p:ph type="ftr" sz="quarter" idx="11"/>
          </p:nvPr>
        </p:nvSpPr>
        <p:spPr bwMode="gray"/>
        <p:txBody>
          <a:bodyPr/>
          <a:lstStyle>
            <a:lvl1pPr>
              <a:defRPr>
                <a:solidFill>
                  <a:schemeClr val="bg1"/>
                </a:solidFill>
              </a:defRPr>
            </a:lvl1pPr>
          </a:lstStyle>
          <a:p>
            <a:r>
              <a:rPr lang="de-CH"/>
              <a:t>StiftungSchweiz</a:t>
            </a:r>
          </a:p>
        </p:txBody>
      </p:sp>
      <p:sp>
        <p:nvSpPr>
          <p:cNvPr id="9" name="Foliennummernplatzhalter 8">
            <a:extLst>
              <a:ext uri="{FF2B5EF4-FFF2-40B4-BE49-F238E27FC236}">
                <a16:creationId xmlns:a16="http://schemas.microsoft.com/office/drawing/2014/main" id="{C2BED1A1-4055-4D66-A618-B96E8F17000E}"/>
              </a:ext>
            </a:extLst>
          </p:cNvPr>
          <p:cNvSpPr>
            <a:spLocks noGrp="1"/>
          </p:cNvSpPr>
          <p:nvPr>
            <p:ph type="sldNum" sz="quarter" idx="12"/>
          </p:nvPr>
        </p:nvSpPr>
        <p:spPr bwMode="gray"/>
        <p:txBody>
          <a:bodyPr/>
          <a:lstStyle>
            <a:lvl1pPr>
              <a:defRPr>
                <a:solidFill>
                  <a:schemeClr val="accent1"/>
                </a:solidFill>
              </a:defRPr>
            </a:lvl1pPr>
          </a:lstStyle>
          <a:p>
            <a:r>
              <a:rPr lang="de-CH"/>
              <a:t>. S </a:t>
            </a:r>
            <a:fld id="{0A6ABA92-B65E-42F5-BB28-73DA50746AED}" type="slidenum">
              <a:rPr lang="de-CH" smtClean="0"/>
              <a:pPr/>
              <a:t>‹Nr.›</a:t>
            </a:fld>
            <a:endParaRPr lang="de-CH"/>
          </a:p>
        </p:txBody>
      </p:sp>
      <p:sp>
        <p:nvSpPr>
          <p:cNvPr id="5" name="Textplatzhalter 4">
            <a:extLst>
              <a:ext uri="{FF2B5EF4-FFF2-40B4-BE49-F238E27FC236}">
                <a16:creationId xmlns:a16="http://schemas.microsoft.com/office/drawing/2014/main" id="{23D94407-495E-4C96-863E-3D913311A89A}"/>
              </a:ext>
            </a:extLst>
          </p:cNvPr>
          <p:cNvSpPr>
            <a:spLocks noGrp="1"/>
          </p:cNvSpPr>
          <p:nvPr>
            <p:ph type="body" sz="quarter" idx="13"/>
          </p:nvPr>
        </p:nvSpPr>
        <p:spPr bwMode="gray">
          <a:xfrm>
            <a:off x="7171871" y="2951163"/>
            <a:ext cx="5385888" cy="3852862"/>
          </a:xfrm>
        </p:spPr>
        <p:txBody>
          <a:bodyPr/>
          <a:lstStyle>
            <a:lvl2pPr marL="0" indent="0">
              <a:buNone/>
              <a:defRPr>
                <a:latin typeface="+mj-lt"/>
              </a:defRPr>
            </a:lvl2pPr>
            <a:lvl3pPr marL="633528">
              <a:defRPr/>
            </a:lvl3pPr>
            <a:lvl4pPr marL="950292">
              <a:defRPr/>
            </a:lvl4pPr>
            <a:lvl5pPr marL="1267056">
              <a:defRPr/>
            </a:lvl5pPr>
          </a:lstStyle>
          <a:p>
            <a:pPr lvl="0"/>
            <a:r>
              <a:rPr lang="de-DE"/>
              <a:t>Mastertextformat bearbeiten
Zweite Ebene
Dritte Ebene
Vierte Ebene
Fünfte Ebene</a:t>
            </a:r>
            <a:endParaRPr lang="de-CH"/>
          </a:p>
        </p:txBody>
      </p:sp>
      <p:sp>
        <p:nvSpPr>
          <p:cNvPr id="12" name="Textplatzhalter 11">
            <a:extLst>
              <a:ext uri="{FF2B5EF4-FFF2-40B4-BE49-F238E27FC236}">
                <a16:creationId xmlns:a16="http://schemas.microsoft.com/office/drawing/2014/main" id="{16B23E41-122E-43E9-BB12-E755157236E7}"/>
              </a:ext>
            </a:extLst>
          </p:cNvPr>
          <p:cNvSpPr>
            <a:spLocks noGrp="1"/>
          </p:cNvSpPr>
          <p:nvPr>
            <p:ph type="body" sz="quarter" idx="14"/>
          </p:nvPr>
        </p:nvSpPr>
        <p:spPr bwMode="gray">
          <a:xfrm>
            <a:off x="882017" y="971551"/>
            <a:ext cx="11675742" cy="900112"/>
          </a:xfrm>
        </p:spPr>
        <p:txBody>
          <a:bodyPr/>
          <a:lstStyle>
            <a:lvl1pPr marL="0" indent="0">
              <a:buNone/>
              <a:defRPr sz="2263"/>
            </a:lvl1pPr>
            <a:lvl2pPr marL="0" indent="0">
              <a:buNone/>
              <a:defRPr sz="2263"/>
            </a:lvl2pPr>
            <a:lvl3pPr marL="0" indent="0">
              <a:buNone/>
              <a:defRPr sz="2263"/>
            </a:lvl3pPr>
            <a:lvl4pPr marL="0" indent="0">
              <a:buNone/>
              <a:defRPr sz="2263"/>
            </a:lvl4pPr>
            <a:lvl5pPr marL="0" indent="0">
              <a:buNone/>
              <a:defRPr sz="2263"/>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3766709325"/>
      </p:ext>
    </p:extLst>
  </p:cSld>
  <p:clrMapOvr>
    <a:masterClrMapping/>
  </p:clrMapOvr>
  <p:extLst>
    <p:ext uri="{DCECCB84-F9BA-43D5-87BE-67443E8EF086}">
      <p15:sldGuideLst xmlns:p15="http://schemas.microsoft.com/office/powerpoint/2012/main">
        <p15:guide id="1" orient="horz" pos="612" userDrawn="1">
          <p15:clr>
            <a:srgbClr val="FBAE40"/>
          </p15:clr>
        </p15:guide>
        <p15:guide id="2" pos="4518" userDrawn="1">
          <p15:clr>
            <a:srgbClr val="FBAE40"/>
          </p15:clr>
        </p15:guide>
        <p15:guide id="3" orient="horz" pos="1859"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ufzählung">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58220330-2E59-4243-B2F5-F0EDAC035A4A}"/>
              </a:ext>
            </a:extLst>
          </p:cNvPr>
          <p:cNvSpPr>
            <a:spLocks noGrp="1"/>
          </p:cNvSpPr>
          <p:nvPr>
            <p:ph type="dt" sz="half" idx="10"/>
          </p:nvPr>
        </p:nvSpPr>
        <p:spPr/>
        <p:txBody>
          <a:bodyPr/>
          <a:lstStyle/>
          <a:p>
            <a:pPr algn="r"/>
            <a:fld id="{04464B1B-287E-8F40-BBE0-51C35C30F408}" type="datetimeyyyy">
              <a:rPr lang="es-ES" smtClean="0"/>
              <a:t>2023</a:t>
            </a:fld>
            <a:endParaRPr lang="de-CH"/>
          </a:p>
        </p:txBody>
      </p:sp>
      <p:sp>
        <p:nvSpPr>
          <p:cNvPr id="4" name="Fußzeilenplatzhalter 3">
            <a:extLst>
              <a:ext uri="{FF2B5EF4-FFF2-40B4-BE49-F238E27FC236}">
                <a16:creationId xmlns:a16="http://schemas.microsoft.com/office/drawing/2014/main" id="{55DF9734-0F5E-4E5D-BBA2-2CD22E969A73}"/>
              </a:ext>
            </a:extLst>
          </p:cNvPr>
          <p:cNvSpPr>
            <a:spLocks noGrp="1"/>
          </p:cNvSpPr>
          <p:nvPr>
            <p:ph type="ftr" sz="quarter" idx="11"/>
          </p:nvPr>
        </p:nvSpPr>
        <p:spPr/>
        <p:txBody>
          <a:bodyPr/>
          <a:lstStyle/>
          <a:p>
            <a:r>
              <a:rPr lang="de-CH" noProof="1"/>
              <a:t>StiftungSchweiz</a:t>
            </a:r>
          </a:p>
        </p:txBody>
      </p:sp>
      <p:sp>
        <p:nvSpPr>
          <p:cNvPr id="5" name="Foliennummernplatzhalter 4">
            <a:extLst>
              <a:ext uri="{FF2B5EF4-FFF2-40B4-BE49-F238E27FC236}">
                <a16:creationId xmlns:a16="http://schemas.microsoft.com/office/drawing/2014/main" id="{04C40365-CD0B-485E-9D56-48772AA6E010}"/>
              </a:ext>
            </a:extLst>
          </p:cNvPr>
          <p:cNvSpPr>
            <a:spLocks noGrp="1"/>
          </p:cNvSpPr>
          <p:nvPr>
            <p:ph type="sldNum" sz="quarter" idx="12"/>
          </p:nvPr>
        </p:nvSpPr>
        <p:spPr/>
        <p:txBody>
          <a:bodyPr/>
          <a:lstStyle/>
          <a:p>
            <a:r>
              <a:rPr lang="de-CH"/>
              <a:t>. S </a:t>
            </a:r>
            <a:fld id="{0A6ABA92-B65E-42F5-BB28-73DA50746AED}" type="slidenum">
              <a:rPr lang="de-CH" smtClean="0"/>
              <a:pPr/>
              <a:t>‹Nr.›</a:t>
            </a:fld>
            <a:endParaRPr lang="de-CH"/>
          </a:p>
        </p:txBody>
      </p:sp>
      <p:sp>
        <p:nvSpPr>
          <p:cNvPr id="6" name="Textplatzhalter 9">
            <a:extLst>
              <a:ext uri="{FF2B5EF4-FFF2-40B4-BE49-F238E27FC236}">
                <a16:creationId xmlns:a16="http://schemas.microsoft.com/office/drawing/2014/main" id="{8C1EEC56-1516-420D-AB07-BFE0687E48A2}"/>
              </a:ext>
            </a:extLst>
          </p:cNvPr>
          <p:cNvSpPr>
            <a:spLocks noGrp="1"/>
          </p:cNvSpPr>
          <p:nvPr>
            <p:ph type="body" sz="quarter" idx="13"/>
          </p:nvPr>
        </p:nvSpPr>
        <p:spPr>
          <a:xfrm>
            <a:off x="2149167" y="1692275"/>
            <a:ext cx="9141439" cy="5111750"/>
          </a:xfrm>
        </p:spPr>
        <p:txBody>
          <a:bodyPr/>
          <a:lstStyle>
            <a:lvl1pPr marL="0" indent="0">
              <a:lnSpc>
                <a:spcPts val="3520"/>
              </a:lnSpc>
              <a:buNone/>
              <a:defRPr sz="2263">
                <a:solidFill>
                  <a:schemeClr val="accent1"/>
                </a:solidFill>
                <a:latin typeface="+mj-lt"/>
              </a:defRPr>
            </a:lvl1pPr>
            <a:lvl2pPr marL="0" indent="0">
              <a:lnSpc>
                <a:spcPts val="4651"/>
              </a:lnSpc>
              <a:buNone/>
              <a:defRPr sz="4148">
                <a:latin typeface="+mj-lt"/>
              </a:defRPr>
            </a:lvl2pPr>
            <a:lvl3pPr marL="0" indent="0">
              <a:buNone/>
              <a:defRPr>
                <a:latin typeface="+mj-lt"/>
              </a:defRPr>
            </a:lvl3pPr>
            <a:lvl4pPr marL="0" indent="0">
              <a:buNone/>
              <a:defRPr>
                <a:latin typeface="+mj-lt"/>
              </a:defRPr>
            </a:lvl4pPr>
            <a:lvl5pPr marL="0" indent="0">
              <a:buNone/>
              <a:defRPr>
                <a:latin typeface="+mj-lt"/>
              </a:defRPr>
            </a:lvl5pPr>
          </a:lstStyle>
          <a:p>
            <a:pPr lvl="0"/>
            <a:r>
              <a:rPr lang="de-DE"/>
              <a:t>Mastertextformat bearbeiten
Zweite Ebene
Dritte Ebene
Vierte Ebene
Fünfte Ebene</a:t>
            </a:r>
            <a:endParaRPr lang="de-CH"/>
          </a:p>
        </p:txBody>
      </p:sp>
    </p:spTree>
    <p:extLst>
      <p:ext uri="{BB962C8B-B14F-4D97-AF65-F5344CB8AC3E}">
        <p14:creationId xmlns:p14="http://schemas.microsoft.com/office/powerpoint/2010/main" val="545092407"/>
      </p:ext>
    </p:extLst>
  </p:cSld>
  <p:clrMapOvr>
    <a:masterClrMapping/>
  </p:clrMapOvr>
  <p:extLst>
    <p:ext uri="{DCECCB84-F9BA-43D5-87BE-67443E8EF086}">
      <p15:sldGuideLst xmlns:p15="http://schemas.microsoft.com/office/powerpoint/2012/main">
        <p15:guide id="1" pos="1354" userDrawn="1">
          <p15:clr>
            <a:srgbClr val="FBAE40"/>
          </p15:clr>
        </p15:guide>
        <p15:guide id="2" pos="7112" userDrawn="1">
          <p15:clr>
            <a:srgbClr val="FBAE40"/>
          </p15:clr>
        </p15:guide>
        <p15:guide id="3" orient="horz" pos="106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ennzahlen">
    <p:bg bwMode="gray">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4344F2-8988-4AC5-904E-43281E24E173}"/>
              </a:ext>
            </a:extLst>
          </p:cNvPr>
          <p:cNvSpPr>
            <a:spLocks noGrp="1"/>
          </p:cNvSpPr>
          <p:nvPr>
            <p:ph type="title" hasCustomPrompt="1"/>
          </p:nvPr>
        </p:nvSpPr>
        <p:spPr bwMode="gray">
          <a:xfrm>
            <a:off x="882017" y="431803"/>
            <a:ext cx="11675742" cy="4176713"/>
          </a:xfrm>
        </p:spPr>
        <p:txBody>
          <a:bodyPr anchor="b"/>
          <a:lstStyle>
            <a:lvl1pPr algn="ctr">
              <a:lnSpc>
                <a:spcPts val="18855"/>
              </a:lnSpc>
              <a:defRPr sz="21180">
                <a:solidFill>
                  <a:schemeClr val="accent1"/>
                </a:solidFill>
              </a:defRPr>
            </a:lvl1pPr>
          </a:lstStyle>
          <a:p>
            <a:r>
              <a:rPr lang="de-DE"/>
              <a:t>Text</a:t>
            </a:r>
            <a:endParaRPr lang="de-CH"/>
          </a:p>
        </p:txBody>
      </p:sp>
      <p:sp>
        <p:nvSpPr>
          <p:cNvPr id="3" name="Datumsplatzhalter 2">
            <a:extLst>
              <a:ext uri="{FF2B5EF4-FFF2-40B4-BE49-F238E27FC236}">
                <a16:creationId xmlns:a16="http://schemas.microsoft.com/office/drawing/2014/main" id="{7453FCE2-4847-4000-81E0-1ADCC0CA97D9}"/>
              </a:ext>
            </a:extLst>
          </p:cNvPr>
          <p:cNvSpPr>
            <a:spLocks noGrp="1"/>
          </p:cNvSpPr>
          <p:nvPr>
            <p:ph type="dt" sz="half" idx="10"/>
          </p:nvPr>
        </p:nvSpPr>
        <p:spPr bwMode="gray"/>
        <p:txBody>
          <a:bodyPr/>
          <a:lstStyle/>
          <a:p>
            <a:pPr algn="r"/>
            <a:fld id="{8618A7E4-4826-B744-ABBA-2C2FB6A0BDEE}" type="datetimeyyyy">
              <a:rPr lang="es-ES" smtClean="0"/>
              <a:t>2023</a:t>
            </a:fld>
            <a:endParaRPr lang="de-CH"/>
          </a:p>
        </p:txBody>
      </p:sp>
      <p:sp>
        <p:nvSpPr>
          <p:cNvPr id="4" name="Fußzeilenplatzhalter 3">
            <a:extLst>
              <a:ext uri="{FF2B5EF4-FFF2-40B4-BE49-F238E27FC236}">
                <a16:creationId xmlns:a16="http://schemas.microsoft.com/office/drawing/2014/main" id="{FCB3F2BB-8B8D-4B8B-89D2-8DF327C99CB1}"/>
              </a:ext>
            </a:extLst>
          </p:cNvPr>
          <p:cNvSpPr>
            <a:spLocks noGrp="1"/>
          </p:cNvSpPr>
          <p:nvPr>
            <p:ph type="ftr" sz="quarter" idx="11"/>
          </p:nvPr>
        </p:nvSpPr>
        <p:spPr bwMode="gray"/>
        <p:txBody>
          <a:bodyPr/>
          <a:lstStyle/>
          <a:p>
            <a:r>
              <a:rPr lang="de-CH"/>
              <a:t>StiftungSchweiz</a:t>
            </a:r>
          </a:p>
        </p:txBody>
      </p:sp>
      <p:sp>
        <p:nvSpPr>
          <p:cNvPr id="5" name="Foliennummernplatzhalter 4">
            <a:extLst>
              <a:ext uri="{FF2B5EF4-FFF2-40B4-BE49-F238E27FC236}">
                <a16:creationId xmlns:a16="http://schemas.microsoft.com/office/drawing/2014/main" id="{43EC363A-4848-4F93-B9E9-9F1CBCAB4839}"/>
              </a:ext>
            </a:extLst>
          </p:cNvPr>
          <p:cNvSpPr>
            <a:spLocks noGrp="1"/>
          </p:cNvSpPr>
          <p:nvPr>
            <p:ph type="sldNum" sz="quarter" idx="12"/>
          </p:nvPr>
        </p:nvSpPr>
        <p:spPr bwMode="gray"/>
        <p:txBody>
          <a:bodyPr/>
          <a:lstStyle/>
          <a:p>
            <a:r>
              <a:rPr lang="de-CH"/>
              <a:t>. S </a:t>
            </a:r>
            <a:fld id="{0A6ABA92-B65E-42F5-BB28-73DA50746AED}" type="slidenum">
              <a:rPr lang="de-CH" smtClean="0"/>
              <a:pPr/>
              <a:t>‹Nr.›</a:t>
            </a:fld>
            <a:endParaRPr lang="de-CH"/>
          </a:p>
        </p:txBody>
      </p:sp>
      <p:sp>
        <p:nvSpPr>
          <p:cNvPr id="9" name="Textplatzhalter 8">
            <a:extLst>
              <a:ext uri="{FF2B5EF4-FFF2-40B4-BE49-F238E27FC236}">
                <a16:creationId xmlns:a16="http://schemas.microsoft.com/office/drawing/2014/main" id="{B08B115C-7CEF-4BB0-8828-E3E8D1255FCD}"/>
              </a:ext>
            </a:extLst>
          </p:cNvPr>
          <p:cNvSpPr>
            <a:spLocks noGrp="1"/>
          </p:cNvSpPr>
          <p:nvPr>
            <p:ph type="body" sz="quarter" idx="13"/>
          </p:nvPr>
        </p:nvSpPr>
        <p:spPr bwMode="gray">
          <a:xfrm>
            <a:off x="882017" y="4535491"/>
            <a:ext cx="11675742" cy="2268537"/>
          </a:xfrm>
        </p:spPr>
        <p:txBody>
          <a:bodyPr/>
          <a:lstStyle>
            <a:lvl1pPr marL="0" indent="0" algn="ctr">
              <a:buNone/>
              <a:defRPr sz="2263"/>
            </a:lvl1pPr>
            <a:lvl2pPr marL="0" indent="0" algn="ctr">
              <a:buNone/>
              <a:defRPr sz="2263"/>
            </a:lvl2pPr>
            <a:lvl3pPr marL="0" indent="0" algn="ctr">
              <a:buNone/>
              <a:defRPr sz="2263"/>
            </a:lvl3pPr>
            <a:lvl4pPr marL="0" indent="0" algn="ctr">
              <a:buNone/>
              <a:defRPr sz="2263"/>
            </a:lvl4pPr>
            <a:lvl5pPr marL="0" indent="0" algn="ctr">
              <a:buNone/>
              <a:defRPr sz="2263"/>
            </a:lvl5pPr>
          </a:lstStyle>
          <a:p>
            <a:pPr lvl="0"/>
            <a:r>
              <a:rPr lang="de-DE"/>
              <a:t>Mastertextformat bearbeiten
Zweite Ebene
Dritte Ebene
Vierte Ebene
Fünfte Ebene</a:t>
            </a:r>
            <a:endParaRPr lang="de-CH"/>
          </a:p>
        </p:txBody>
      </p:sp>
    </p:spTree>
    <p:extLst>
      <p:ext uri="{BB962C8B-B14F-4D97-AF65-F5344CB8AC3E}">
        <p14:creationId xmlns:p14="http://schemas.microsoft.com/office/powerpoint/2010/main" val="172170973"/>
      </p:ext>
    </p:extLst>
  </p:cSld>
  <p:clrMapOvr>
    <a:masterClrMapping/>
  </p:clrMapOvr>
  <p:extLst>
    <p:ext uri="{DCECCB84-F9BA-43D5-87BE-67443E8EF086}">
      <p15:sldGuideLst xmlns:p15="http://schemas.microsoft.com/office/powerpoint/2012/main">
        <p15:guide id="1" orient="horz" pos="2857" userDrawn="1">
          <p15:clr>
            <a:srgbClr val="FBAE40"/>
          </p15:clr>
        </p15:guide>
        <p15:guide id="2" orient="horz" pos="290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Datumsplatzhalter 10">
            <a:extLst>
              <a:ext uri="{FF2B5EF4-FFF2-40B4-BE49-F238E27FC236}">
                <a16:creationId xmlns:a16="http://schemas.microsoft.com/office/drawing/2014/main" id="{DD80CECF-C40D-464B-8223-766C007AEAA6}"/>
              </a:ext>
            </a:extLst>
          </p:cNvPr>
          <p:cNvSpPr>
            <a:spLocks noGrp="1"/>
          </p:cNvSpPr>
          <p:nvPr>
            <p:ph type="dt" sz="half" idx="10"/>
          </p:nvPr>
        </p:nvSpPr>
        <p:spPr/>
        <p:txBody>
          <a:bodyPr/>
          <a:lstStyle/>
          <a:p>
            <a:pPr algn="r"/>
            <a:fld id="{C0A85A29-58CA-A049-973A-69DF280774B9}" type="datetimeyyyy">
              <a:rPr lang="es-ES" smtClean="0"/>
              <a:t>2023</a:t>
            </a:fld>
            <a:endParaRPr lang="de-CH"/>
          </a:p>
        </p:txBody>
      </p:sp>
      <p:sp>
        <p:nvSpPr>
          <p:cNvPr id="12" name="Fußzeilenplatzhalter 11">
            <a:extLst>
              <a:ext uri="{FF2B5EF4-FFF2-40B4-BE49-F238E27FC236}">
                <a16:creationId xmlns:a16="http://schemas.microsoft.com/office/drawing/2014/main" id="{4ADFB687-E9E6-4D2B-BC55-91A9C8687121}"/>
              </a:ext>
            </a:extLst>
          </p:cNvPr>
          <p:cNvSpPr>
            <a:spLocks noGrp="1"/>
          </p:cNvSpPr>
          <p:nvPr>
            <p:ph type="ftr" sz="quarter" idx="11"/>
          </p:nvPr>
        </p:nvSpPr>
        <p:spPr/>
        <p:txBody>
          <a:bodyPr/>
          <a:lstStyle/>
          <a:p>
            <a:r>
              <a:rPr lang="de-CH" noProof="1"/>
              <a:t>StiftungSchweiz</a:t>
            </a:r>
          </a:p>
        </p:txBody>
      </p:sp>
      <p:sp>
        <p:nvSpPr>
          <p:cNvPr id="13" name="Foliennummernplatzhalter 12">
            <a:extLst>
              <a:ext uri="{FF2B5EF4-FFF2-40B4-BE49-F238E27FC236}">
                <a16:creationId xmlns:a16="http://schemas.microsoft.com/office/drawing/2014/main" id="{BA0014D1-90CD-4F9A-A5CF-4524AC2C7CD8}"/>
              </a:ext>
            </a:extLst>
          </p:cNvPr>
          <p:cNvSpPr>
            <a:spLocks noGrp="1"/>
          </p:cNvSpPr>
          <p:nvPr>
            <p:ph type="sldNum" sz="quarter" idx="12"/>
          </p:nvPr>
        </p:nvSpPr>
        <p:spPr/>
        <p:txBody>
          <a:bodyPr/>
          <a:lstStyle/>
          <a:p>
            <a:r>
              <a:rPr lang="de-CH"/>
              <a:t>. S </a:t>
            </a:r>
            <a:fld id="{0A6ABA92-B65E-42F5-BB28-73DA50746AED}" type="slidenum">
              <a:rPr lang="de-CH" smtClean="0"/>
              <a:pPr/>
              <a:t>‹Nr.›</a:t>
            </a:fld>
            <a:endParaRPr lang="de-CH"/>
          </a:p>
        </p:txBody>
      </p:sp>
      <p:sp>
        <p:nvSpPr>
          <p:cNvPr id="14" name="Titel 13">
            <a:extLst>
              <a:ext uri="{FF2B5EF4-FFF2-40B4-BE49-F238E27FC236}">
                <a16:creationId xmlns:a16="http://schemas.microsoft.com/office/drawing/2014/main" id="{C5219E2C-4A36-49B2-B4E4-261499CD10B5}"/>
              </a:ext>
            </a:extLst>
          </p:cNvPr>
          <p:cNvSpPr>
            <a:spLocks noGrp="1"/>
          </p:cNvSpPr>
          <p:nvPr>
            <p:ph type="title"/>
          </p:nvPr>
        </p:nvSpPr>
        <p:spPr>
          <a:xfrm>
            <a:off x="882017" y="431801"/>
            <a:ext cx="11675742" cy="687600"/>
          </a:xfrm>
        </p:spPr>
        <p:txBody>
          <a:bodyPr/>
          <a:lstStyle/>
          <a:p>
            <a:r>
              <a:rPr lang="de-DE"/>
              <a:t>Mastertitelformat bearbeiten</a:t>
            </a:r>
            <a:endParaRPr lang="de-CH"/>
          </a:p>
        </p:txBody>
      </p:sp>
      <p:sp>
        <p:nvSpPr>
          <p:cNvPr id="15" name="Textplatzhalter 11">
            <a:extLst>
              <a:ext uri="{FF2B5EF4-FFF2-40B4-BE49-F238E27FC236}">
                <a16:creationId xmlns:a16="http://schemas.microsoft.com/office/drawing/2014/main" id="{92B4EF13-DACC-4CD7-87E1-887818E3AC54}"/>
              </a:ext>
            </a:extLst>
          </p:cNvPr>
          <p:cNvSpPr>
            <a:spLocks noGrp="1"/>
          </p:cNvSpPr>
          <p:nvPr>
            <p:ph type="body" sz="quarter" idx="14"/>
          </p:nvPr>
        </p:nvSpPr>
        <p:spPr bwMode="gray">
          <a:xfrm>
            <a:off x="882017" y="971551"/>
            <a:ext cx="11675742" cy="900112"/>
          </a:xfrm>
        </p:spPr>
        <p:txBody>
          <a:bodyPr/>
          <a:lstStyle>
            <a:lvl1pPr marL="0" indent="0">
              <a:buNone/>
              <a:defRPr sz="2263"/>
            </a:lvl1pPr>
            <a:lvl2pPr marL="0" indent="0">
              <a:buNone/>
              <a:defRPr sz="2263"/>
            </a:lvl2pPr>
            <a:lvl3pPr marL="0" indent="0">
              <a:buNone/>
              <a:defRPr sz="2263"/>
            </a:lvl3pPr>
            <a:lvl4pPr marL="0" indent="0">
              <a:buNone/>
              <a:defRPr sz="2263"/>
            </a:lvl4pPr>
            <a:lvl5pPr marL="0" indent="0">
              <a:buNone/>
              <a:defRPr sz="2263"/>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1038817986"/>
      </p:ext>
    </p:extLst>
  </p:cSld>
  <p:clrMapOvr>
    <a:masterClrMapping/>
  </p:clrMapOvr>
  <p:extLst>
    <p:ext uri="{DCECCB84-F9BA-43D5-87BE-67443E8EF086}">
      <p15:sldGuideLst xmlns:p15="http://schemas.microsoft.com/office/powerpoint/2012/main">
        <p15:guide id="1" orient="horz" pos="1066" userDrawn="1">
          <p15:clr>
            <a:srgbClr val="FBAE40"/>
          </p15:clr>
        </p15:guide>
        <p15:guide id="2" pos="1383" userDrawn="1">
          <p15:clr>
            <a:srgbClr val="FBAE40"/>
          </p15:clr>
        </p15:guide>
        <p15:guide id="3" pos="711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4390E87-F6B4-4428-AA6D-D002FD4E80E2}"/>
              </a:ext>
            </a:extLst>
          </p:cNvPr>
          <p:cNvSpPr>
            <a:spLocks noGrp="1"/>
          </p:cNvSpPr>
          <p:nvPr>
            <p:ph type="dt" sz="half" idx="10"/>
          </p:nvPr>
        </p:nvSpPr>
        <p:spPr bwMode="gray"/>
        <p:txBody>
          <a:bodyPr/>
          <a:lstStyle/>
          <a:p>
            <a:pPr algn="r"/>
            <a:fld id="{31DB4924-BC50-224E-B847-33B017A0FE25}" type="datetimeyyyy">
              <a:rPr lang="es-ES" smtClean="0"/>
              <a:t>2023</a:t>
            </a:fld>
            <a:endParaRPr lang="de-CH"/>
          </a:p>
        </p:txBody>
      </p:sp>
      <p:sp>
        <p:nvSpPr>
          <p:cNvPr id="3" name="Fußzeilenplatzhalter 2">
            <a:extLst>
              <a:ext uri="{FF2B5EF4-FFF2-40B4-BE49-F238E27FC236}">
                <a16:creationId xmlns:a16="http://schemas.microsoft.com/office/drawing/2014/main" id="{404CE783-2A76-4BD2-A5B1-B982A8C48E3E}"/>
              </a:ext>
            </a:extLst>
          </p:cNvPr>
          <p:cNvSpPr>
            <a:spLocks noGrp="1"/>
          </p:cNvSpPr>
          <p:nvPr>
            <p:ph type="ftr" sz="quarter" idx="11"/>
          </p:nvPr>
        </p:nvSpPr>
        <p:spPr bwMode="gray"/>
        <p:txBody>
          <a:bodyPr/>
          <a:lstStyle/>
          <a:p>
            <a:r>
              <a:rPr lang="de-CH"/>
              <a:t>StiftungSchweiz</a:t>
            </a:r>
          </a:p>
        </p:txBody>
      </p:sp>
      <p:sp>
        <p:nvSpPr>
          <p:cNvPr id="4" name="Foliennummernplatzhalter 3">
            <a:extLst>
              <a:ext uri="{FF2B5EF4-FFF2-40B4-BE49-F238E27FC236}">
                <a16:creationId xmlns:a16="http://schemas.microsoft.com/office/drawing/2014/main" id="{AA8B7260-FB83-4382-B4AB-14A7ACC862D2}"/>
              </a:ext>
            </a:extLst>
          </p:cNvPr>
          <p:cNvSpPr>
            <a:spLocks noGrp="1"/>
          </p:cNvSpPr>
          <p:nvPr>
            <p:ph type="sldNum" sz="quarter" idx="12"/>
          </p:nvPr>
        </p:nvSpPr>
        <p:spPr bwMode="gray"/>
        <p:txBody>
          <a:bodyPr/>
          <a:lstStyle/>
          <a:p>
            <a:r>
              <a:rPr lang="de-CH"/>
              <a:t>. S </a:t>
            </a:r>
            <a:fld id="{0A6ABA92-B65E-42F5-BB28-73DA50746AED}" type="slidenum">
              <a:rPr lang="de-CH" smtClean="0"/>
              <a:pPr/>
              <a:t>‹Nr.›</a:t>
            </a:fld>
            <a:endParaRPr lang="de-CH"/>
          </a:p>
        </p:txBody>
      </p:sp>
    </p:spTree>
    <p:extLst>
      <p:ext uri="{BB962C8B-B14F-4D97-AF65-F5344CB8AC3E}">
        <p14:creationId xmlns:p14="http://schemas.microsoft.com/office/powerpoint/2010/main" val="32670779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ontaktfolie">
    <p:bg bwMode="gray">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3EB129-A35D-4A99-8219-F9A122A0EF44}"/>
              </a:ext>
            </a:extLst>
          </p:cNvPr>
          <p:cNvSpPr>
            <a:spLocks noGrp="1"/>
          </p:cNvSpPr>
          <p:nvPr>
            <p:ph type="title"/>
          </p:nvPr>
        </p:nvSpPr>
        <p:spPr bwMode="gray">
          <a:xfrm>
            <a:off x="882017" y="728983"/>
            <a:ext cx="11675742" cy="5473699"/>
          </a:xfrm>
        </p:spPr>
        <p:txBody>
          <a:bodyPr/>
          <a:lstStyle>
            <a:lvl1pPr>
              <a:lnSpc>
                <a:spcPts val="8171"/>
              </a:lnSpc>
              <a:defRPr sz="8171">
                <a:solidFill>
                  <a:schemeClr val="bg1"/>
                </a:solidFill>
              </a:defRPr>
            </a:lvl1pPr>
          </a:lstStyle>
          <a:p>
            <a:r>
              <a:rPr lang="de-DE"/>
              <a:t>Mastertitelformat bearbeiten</a:t>
            </a:r>
            <a:endParaRPr lang="de-CH"/>
          </a:p>
        </p:txBody>
      </p:sp>
      <p:sp>
        <p:nvSpPr>
          <p:cNvPr id="9" name="Textplatzhalter 8">
            <a:extLst>
              <a:ext uri="{FF2B5EF4-FFF2-40B4-BE49-F238E27FC236}">
                <a16:creationId xmlns:a16="http://schemas.microsoft.com/office/drawing/2014/main" id="{6B55E924-936D-43D8-BF19-65470C00BAA4}"/>
              </a:ext>
            </a:extLst>
          </p:cNvPr>
          <p:cNvSpPr>
            <a:spLocks noGrp="1"/>
          </p:cNvSpPr>
          <p:nvPr>
            <p:ph type="body" sz="quarter" idx="13"/>
          </p:nvPr>
        </p:nvSpPr>
        <p:spPr bwMode="gray">
          <a:xfrm>
            <a:off x="882018" y="6188395"/>
            <a:ext cx="3380398" cy="871064"/>
          </a:xfrm>
        </p:spPr>
        <p:txBody>
          <a:bodyPr/>
          <a:lstStyle>
            <a:lvl1pPr marL="0" indent="0">
              <a:lnSpc>
                <a:spcPts val="2263"/>
              </a:lnSpc>
              <a:buNone/>
              <a:defRPr sz="1508">
                <a:solidFill>
                  <a:schemeClr val="bg1"/>
                </a:solidFill>
                <a:latin typeface="+mj-lt"/>
              </a:defRPr>
            </a:lvl1pPr>
            <a:lvl2pPr marL="0" indent="0">
              <a:lnSpc>
                <a:spcPts val="2263"/>
              </a:lnSpc>
              <a:buNone/>
              <a:defRPr sz="1508">
                <a:solidFill>
                  <a:schemeClr val="bg1"/>
                </a:solidFill>
              </a:defRPr>
            </a:lvl2pPr>
            <a:lvl3pPr marL="0" indent="0">
              <a:lnSpc>
                <a:spcPts val="2263"/>
              </a:lnSpc>
              <a:buNone/>
              <a:defRPr sz="1508"/>
            </a:lvl3pPr>
            <a:lvl4pPr marL="0" indent="0">
              <a:lnSpc>
                <a:spcPts val="2263"/>
              </a:lnSpc>
              <a:buNone/>
              <a:defRPr sz="1508"/>
            </a:lvl4pPr>
            <a:lvl5pPr marL="0" indent="0">
              <a:lnSpc>
                <a:spcPts val="2263"/>
              </a:lnSpc>
              <a:buNone/>
              <a:defRPr sz="1508"/>
            </a:lvl5pPr>
          </a:lstStyle>
          <a:p>
            <a:pPr lvl="0"/>
            <a:r>
              <a:rPr lang="de-DE"/>
              <a:t>Mastertextformat bearbeiten
Zweite Ebene
Dritte Ebene
Vierte Ebene
Fünfte Ebene</a:t>
            </a:r>
          </a:p>
        </p:txBody>
      </p:sp>
      <p:sp>
        <p:nvSpPr>
          <p:cNvPr id="10" name="Freeform 5">
            <a:extLst>
              <a:ext uri="{FF2B5EF4-FFF2-40B4-BE49-F238E27FC236}">
                <a16:creationId xmlns:a16="http://schemas.microsoft.com/office/drawing/2014/main" id="{F4FD92D0-1DEE-48AD-978E-CCE26E127890}"/>
              </a:ext>
            </a:extLst>
          </p:cNvPr>
          <p:cNvSpPr>
            <a:spLocks/>
          </p:cNvSpPr>
          <p:nvPr userDrawn="1"/>
        </p:nvSpPr>
        <p:spPr bwMode="gray">
          <a:xfrm>
            <a:off x="12659531" y="7105880"/>
            <a:ext cx="339237" cy="249008"/>
          </a:xfrm>
          <a:custGeom>
            <a:avLst/>
            <a:gdLst>
              <a:gd name="T0" fmla="*/ 711 w 727"/>
              <a:gd name="T1" fmla="*/ 232 h 528"/>
              <a:gd name="T2" fmla="*/ 478 w 727"/>
              <a:gd name="T3" fmla="*/ 9 h 528"/>
              <a:gd name="T4" fmla="*/ 294 w 727"/>
              <a:gd name="T5" fmla="*/ 215 h 528"/>
              <a:gd name="T6" fmla="*/ 285 w 727"/>
              <a:gd name="T7" fmla="*/ 304 h 528"/>
              <a:gd name="T8" fmla="*/ 226 w 727"/>
              <a:gd name="T9" fmla="*/ 374 h 528"/>
              <a:gd name="T10" fmla="*/ 146 w 727"/>
              <a:gd name="T11" fmla="*/ 291 h 528"/>
              <a:gd name="T12" fmla="*/ 221 w 727"/>
              <a:gd name="T13" fmla="*/ 175 h 528"/>
              <a:gd name="T14" fmla="*/ 171 w 727"/>
              <a:gd name="T15" fmla="*/ 47 h 528"/>
              <a:gd name="T16" fmla="*/ 14 w 727"/>
              <a:gd name="T17" fmla="*/ 301 h 528"/>
              <a:gd name="T18" fmla="*/ 250 w 727"/>
              <a:gd name="T19" fmla="*/ 517 h 528"/>
              <a:gd name="T20" fmla="*/ 431 w 727"/>
              <a:gd name="T21" fmla="*/ 322 h 528"/>
              <a:gd name="T22" fmla="*/ 440 w 727"/>
              <a:gd name="T23" fmla="*/ 231 h 528"/>
              <a:gd name="T24" fmla="*/ 501 w 727"/>
              <a:gd name="T25" fmla="*/ 156 h 528"/>
              <a:gd name="T26" fmla="*/ 579 w 727"/>
              <a:gd name="T27" fmla="*/ 242 h 528"/>
              <a:gd name="T28" fmla="*/ 476 w 727"/>
              <a:gd name="T29" fmla="*/ 387 h 528"/>
              <a:gd name="T30" fmla="*/ 521 w 727"/>
              <a:gd name="T31" fmla="*/ 518 h 528"/>
              <a:gd name="T32" fmla="*/ 711 w 727"/>
              <a:gd name="T33" fmla="*/ 23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7" h="528">
                <a:moveTo>
                  <a:pt x="711" y="232"/>
                </a:moveTo>
                <a:cubicBezTo>
                  <a:pt x="697" y="76"/>
                  <a:pt x="583" y="0"/>
                  <a:pt x="478" y="9"/>
                </a:cubicBezTo>
                <a:cubicBezTo>
                  <a:pt x="383" y="17"/>
                  <a:pt x="306" y="88"/>
                  <a:pt x="294" y="215"/>
                </a:cubicBezTo>
                <a:lnTo>
                  <a:pt x="285" y="304"/>
                </a:lnTo>
                <a:cubicBezTo>
                  <a:pt x="280" y="350"/>
                  <a:pt x="258" y="372"/>
                  <a:pt x="226" y="374"/>
                </a:cubicBezTo>
                <a:cubicBezTo>
                  <a:pt x="189" y="377"/>
                  <a:pt x="151" y="345"/>
                  <a:pt x="146" y="291"/>
                </a:cubicBezTo>
                <a:cubicBezTo>
                  <a:pt x="139" y="212"/>
                  <a:pt x="190" y="182"/>
                  <a:pt x="221" y="175"/>
                </a:cubicBezTo>
                <a:lnTo>
                  <a:pt x="171" y="47"/>
                </a:lnTo>
                <a:cubicBezTo>
                  <a:pt x="94" y="68"/>
                  <a:pt x="0" y="138"/>
                  <a:pt x="14" y="301"/>
                </a:cubicBezTo>
                <a:cubicBezTo>
                  <a:pt x="25" y="427"/>
                  <a:pt x="124" y="528"/>
                  <a:pt x="250" y="517"/>
                </a:cubicBezTo>
                <a:cubicBezTo>
                  <a:pt x="350" y="509"/>
                  <a:pt x="419" y="435"/>
                  <a:pt x="431" y="322"/>
                </a:cubicBezTo>
                <a:lnTo>
                  <a:pt x="440" y="231"/>
                </a:lnTo>
                <a:cubicBezTo>
                  <a:pt x="444" y="187"/>
                  <a:pt x="467" y="158"/>
                  <a:pt x="501" y="156"/>
                </a:cubicBezTo>
                <a:cubicBezTo>
                  <a:pt x="542" y="152"/>
                  <a:pt x="574" y="185"/>
                  <a:pt x="579" y="242"/>
                </a:cubicBezTo>
                <a:cubicBezTo>
                  <a:pt x="587" y="331"/>
                  <a:pt x="537" y="377"/>
                  <a:pt x="476" y="387"/>
                </a:cubicBezTo>
                <a:lnTo>
                  <a:pt x="521" y="518"/>
                </a:lnTo>
                <a:cubicBezTo>
                  <a:pt x="614" y="501"/>
                  <a:pt x="727" y="413"/>
                  <a:pt x="711" y="232"/>
                </a:cubicBezTo>
                <a:close/>
              </a:path>
            </a:pathLst>
          </a:custGeom>
          <a:solidFill>
            <a:schemeClr val="bg1"/>
          </a:solidFill>
          <a:ln>
            <a:noFill/>
          </a:ln>
        </p:spPr>
        <p:txBody>
          <a:bodyPr vert="horz" wrap="square" lIns="114942" tIns="57471" rIns="114942" bIns="57471" numCol="1" anchor="t" anchorCtr="0" compatLnSpc="1">
            <a:prstTxWarp prst="textNoShape">
              <a:avLst/>
            </a:prstTxWarp>
          </a:bodyPr>
          <a:lstStyle/>
          <a:p>
            <a:endParaRPr lang="de-CH" sz="2464"/>
          </a:p>
        </p:txBody>
      </p:sp>
      <p:sp>
        <p:nvSpPr>
          <p:cNvPr id="11" name="Textfeld 10">
            <a:extLst>
              <a:ext uri="{FF2B5EF4-FFF2-40B4-BE49-F238E27FC236}">
                <a16:creationId xmlns:a16="http://schemas.microsoft.com/office/drawing/2014/main" id="{FEABF167-74B5-444A-8437-F9D8E01EE092}"/>
              </a:ext>
            </a:extLst>
          </p:cNvPr>
          <p:cNvSpPr txBox="1"/>
          <p:nvPr userDrawn="1"/>
        </p:nvSpPr>
        <p:spPr bwMode="gray">
          <a:xfrm>
            <a:off x="5845854" y="6191570"/>
            <a:ext cx="4501875" cy="867889"/>
          </a:xfrm>
          <a:prstGeom prst="rect">
            <a:avLst/>
          </a:prstGeom>
          <a:noFill/>
        </p:spPr>
        <p:txBody>
          <a:bodyPr wrap="square" lIns="0" tIns="0" rIns="0" bIns="0" rtlCol="0">
            <a:noAutofit/>
          </a:bodyPr>
          <a:lstStyle/>
          <a:p>
            <a:pPr algn="l">
              <a:lnSpc>
                <a:spcPts val="2263"/>
              </a:lnSpc>
            </a:pPr>
            <a:r>
              <a:rPr lang="de-DE" sz="1508" err="1">
                <a:solidFill>
                  <a:schemeClr val="bg1"/>
                </a:solidFill>
                <a:latin typeface="+mj-lt"/>
              </a:rPr>
              <a:t>StiftungSchweiz</a:t>
            </a:r>
            <a:endParaRPr lang="de-DE" sz="1508">
              <a:solidFill>
                <a:schemeClr val="bg1"/>
              </a:solidFill>
              <a:latin typeface="+mj-lt"/>
            </a:endParaRPr>
          </a:p>
          <a:p>
            <a:pPr algn="l">
              <a:lnSpc>
                <a:spcPts val="2263"/>
              </a:lnSpc>
            </a:pPr>
            <a:r>
              <a:rPr lang="de-DE" sz="1508">
                <a:solidFill>
                  <a:schemeClr val="bg1"/>
                </a:solidFill>
              </a:rPr>
              <a:t>Rittergasse 35</a:t>
            </a:r>
          </a:p>
          <a:p>
            <a:pPr algn="l">
              <a:lnSpc>
                <a:spcPts val="2263"/>
              </a:lnSpc>
            </a:pPr>
            <a:r>
              <a:rPr lang="de-DE" sz="1508">
                <a:solidFill>
                  <a:schemeClr val="bg1"/>
                </a:solidFill>
              </a:rPr>
              <a:t>4051 Basel</a:t>
            </a:r>
          </a:p>
          <a:p>
            <a:pPr algn="l">
              <a:lnSpc>
                <a:spcPts val="2263"/>
              </a:lnSpc>
            </a:pPr>
            <a:r>
              <a:rPr lang="de-DE" sz="1508">
                <a:solidFill>
                  <a:schemeClr val="bg1"/>
                </a:solidFill>
                <a:latin typeface="+mj-lt"/>
              </a:rPr>
              <a:t>stiftungschweiz.ch</a:t>
            </a:r>
            <a:endParaRPr lang="de-CH" sz="1508">
              <a:solidFill>
                <a:schemeClr val="bg1"/>
              </a:solidFill>
              <a:latin typeface="+mj-lt"/>
            </a:endParaRPr>
          </a:p>
        </p:txBody>
      </p:sp>
    </p:spTree>
    <p:extLst>
      <p:ext uri="{BB962C8B-B14F-4D97-AF65-F5344CB8AC3E}">
        <p14:creationId xmlns:p14="http://schemas.microsoft.com/office/powerpoint/2010/main" val="1411686461"/>
      </p:ext>
    </p:extLst>
  </p:cSld>
  <p:clrMapOvr>
    <a:masterClrMapping/>
  </p:clrMapOvr>
  <p:extLst>
    <p:ext uri="{DCECCB84-F9BA-43D5-87BE-67443E8EF086}">
      <p15:sldGuideLst xmlns:p15="http://schemas.microsoft.com/office/powerpoint/2012/main">
        <p15:guide id="1" orient="horz" pos="410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5301A1CB-28B5-423B-A968-503C276F63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5648824" y="249715"/>
            <a:ext cx="2142125" cy="1489079"/>
          </a:xfrm>
          <a:prstGeom prst="rect">
            <a:avLst/>
          </a:prstGeom>
        </p:spPr>
      </p:pic>
      <p:sp>
        <p:nvSpPr>
          <p:cNvPr id="11" name="Textplatzhalter 10">
            <a:extLst>
              <a:ext uri="{FF2B5EF4-FFF2-40B4-BE49-F238E27FC236}">
                <a16:creationId xmlns:a16="http://schemas.microsoft.com/office/drawing/2014/main" id="{8F0DE939-D5E0-4298-9794-093760CE7D22}"/>
              </a:ext>
            </a:extLst>
          </p:cNvPr>
          <p:cNvSpPr>
            <a:spLocks noGrp="1"/>
          </p:cNvSpPr>
          <p:nvPr>
            <p:ph type="body" sz="quarter" idx="13"/>
          </p:nvPr>
        </p:nvSpPr>
        <p:spPr bwMode="gray">
          <a:xfrm>
            <a:off x="882017" y="5075241"/>
            <a:ext cx="11675742" cy="1728787"/>
          </a:xfrm>
        </p:spPr>
        <p:txBody>
          <a:bodyPr/>
          <a:lstStyle>
            <a:lvl1pPr marL="0" indent="0">
              <a:lnSpc>
                <a:spcPts val="3268"/>
              </a:lnSpc>
              <a:buNone/>
              <a:defRPr sz="2263">
                <a:solidFill>
                  <a:schemeClr val="accent1"/>
                </a:solidFill>
                <a:latin typeface="+mj-lt"/>
              </a:defRPr>
            </a:lvl1pPr>
            <a:lvl2pPr marL="0" indent="0">
              <a:lnSpc>
                <a:spcPts val="3268"/>
              </a:lnSpc>
              <a:buNone/>
              <a:defRPr sz="2263">
                <a:solidFill>
                  <a:schemeClr val="accent1"/>
                </a:solidFill>
              </a:defRPr>
            </a:lvl2pPr>
            <a:lvl3pPr marL="633528" indent="0">
              <a:buNone/>
              <a:defRPr sz="2263"/>
            </a:lvl3pPr>
            <a:lvl4pPr marL="950292" indent="0">
              <a:buNone/>
              <a:defRPr sz="2263"/>
            </a:lvl4pPr>
            <a:lvl5pPr marL="1267056" indent="0">
              <a:buNone/>
              <a:defRPr sz="2263"/>
            </a:lvl5pPr>
          </a:lstStyle>
          <a:p>
            <a:pPr lvl="0"/>
            <a:r>
              <a:rPr lang="de-DE"/>
              <a:t>Mastertextformat bearbeiten
Zweite Ebene
Dritte Ebene
Vierte Ebene
Fünfte Ebene</a:t>
            </a:r>
          </a:p>
        </p:txBody>
      </p:sp>
      <p:sp>
        <p:nvSpPr>
          <p:cNvPr id="6" name="Marcador de fecha 5">
            <a:extLst>
              <a:ext uri="{FF2B5EF4-FFF2-40B4-BE49-F238E27FC236}">
                <a16:creationId xmlns:a16="http://schemas.microsoft.com/office/drawing/2014/main" id="{6860DBD8-C387-0A48-BC54-49644D52B373}"/>
              </a:ext>
            </a:extLst>
          </p:cNvPr>
          <p:cNvSpPr>
            <a:spLocks noGrp="1"/>
          </p:cNvSpPr>
          <p:nvPr>
            <p:ph type="dt" sz="half" idx="14"/>
          </p:nvPr>
        </p:nvSpPr>
        <p:spPr/>
        <p:txBody>
          <a:bodyPr/>
          <a:lstStyle/>
          <a:p>
            <a:pPr algn="r"/>
            <a:fld id="{68843714-82EC-164C-9F31-443A6B8F9FE1}" type="datetimeyyyy">
              <a:rPr lang="es-ES" smtClean="0"/>
              <a:t>2023</a:t>
            </a:fld>
            <a:endParaRPr lang="de-CH"/>
          </a:p>
        </p:txBody>
      </p:sp>
      <p:sp>
        <p:nvSpPr>
          <p:cNvPr id="7" name="Marcador de pie de página 6">
            <a:extLst>
              <a:ext uri="{FF2B5EF4-FFF2-40B4-BE49-F238E27FC236}">
                <a16:creationId xmlns:a16="http://schemas.microsoft.com/office/drawing/2014/main" id="{A2F218B3-582F-9A46-B299-FE5F1D4AB246}"/>
              </a:ext>
            </a:extLst>
          </p:cNvPr>
          <p:cNvSpPr>
            <a:spLocks noGrp="1"/>
          </p:cNvSpPr>
          <p:nvPr>
            <p:ph type="ftr" sz="quarter" idx="15"/>
          </p:nvPr>
        </p:nvSpPr>
        <p:spPr/>
        <p:txBody>
          <a:bodyPr/>
          <a:lstStyle/>
          <a:p>
            <a:r>
              <a:rPr lang="de-CH" noProof="1"/>
              <a:t>StiftungSchweiz</a:t>
            </a:r>
          </a:p>
        </p:txBody>
      </p:sp>
      <p:sp>
        <p:nvSpPr>
          <p:cNvPr id="8" name="Marcador de número de diapositiva 7">
            <a:extLst>
              <a:ext uri="{FF2B5EF4-FFF2-40B4-BE49-F238E27FC236}">
                <a16:creationId xmlns:a16="http://schemas.microsoft.com/office/drawing/2014/main" id="{25FFCFAB-6FF7-7A41-9CAB-3512EC3C2AC0}"/>
              </a:ext>
            </a:extLst>
          </p:cNvPr>
          <p:cNvSpPr>
            <a:spLocks noGrp="1"/>
          </p:cNvSpPr>
          <p:nvPr>
            <p:ph type="sldNum" sz="quarter" idx="16"/>
          </p:nvPr>
        </p:nvSpPr>
        <p:spPr/>
        <p:txBody>
          <a:bodyPr/>
          <a:lstStyle/>
          <a:p>
            <a:r>
              <a:rPr lang="de-CH"/>
              <a:t>. S </a:t>
            </a:r>
            <a:fld id="{0A6ABA92-B65E-42F5-BB28-73DA50746AED}" type="slidenum">
              <a:rPr lang="de-CH" smtClean="0"/>
              <a:pPr/>
              <a:t>‹Nr.›</a:t>
            </a:fld>
            <a:endParaRPr lang="de-CH"/>
          </a:p>
        </p:txBody>
      </p:sp>
    </p:spTree>
    <p:extLst>
      <p:ext uri="{BB962C8B-B14F-4D97-AF65-F5344CB8AC3E}">
        <p14:creationId xmlns:p14="http://schemas.microsoft.com/office/powerpoint/2010/main" val="213548259"/>
      </p:ext>
    </p:extLst>
  </p:cSld>
  <p:clrMapOvr>
    <a:masterClrMapping/>
  </p:clrMapOvr>
  <p:extLst>
    <p:ext uri="{DCECCB84-F9BA-43D5-87BE-67443E8EF086}">
      <p15:sldGuideLst xmlns:p15="http://schemas.microsoft.com/office/powerpoint/2012/main">
        <p15:guide id="1" orient="horz" pos="3220" userDrawn="1">
          <p15:clr>
            <a:srgbClr val="FBAE40"/>
          </p15:clr>
        </p15:guide>
        <p15:guide id="2" orient="horz" pos="319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chlussfolie">
    <p:bg bwMode="gray">
      <p:bgPr>
        <a:solidFill>
          <a:schemeClr val="accent1"/>
        </a:solidFill>
        <a:effectLst/>
      </p:bgPr>
    </p:bg>
    <p:spTree>
      <p:nvGrpSpPr>
        <p:cNvPr id="1" name=""/>
        <p:cNvGrpSpPr/>
        <p:nvPr/>
      </p:nvGrpSpPr>
      <p:grpSpPr>
        <a:xfrm>
          <a:off x="0" y="0"/>
          <a:ext cx="0" cy="0"/>
          <a:chOff x="0" y="0"/>
          <a:chExt cx="0" cy="0"/>
        </a:xfrm>
      </p:grpSpPr>
      <p:sp>
        <p:nvSpPr>
          <p:cNvPr id="23" name="Bildplatzhalter 22">
            <a:extLst>
              <a:ext uri="{FF2B5EF4-FFF2-40B4-BE49-F238E27FC236}">
                <a16:creationId xmlns:a16="http://schemas.microsoft.com/office/drawing/2014/main" id="{9B543DC2-4754-42B8-B22D-C60A198C9EB4}"/>
              </a:ext>
            </a:extLst>
          </p:cNvPr>
          <p:cNvSpPr>
            <a:spLocks noGrp="1"/>
          </p:cNvSpPr>
          <p:nvPr>
            <p:ph type="pic" sz="quarter" idx="15"/>
          </p:nvPr>
        </p:nvSpPr>
        <p:spPr bwMode="gray">
          <a:xfrm>
            <a:off x="0" y="1"/>
            <a:ext cx="13439774" cy="7566025"/>
          </a:xfrm>
          <a:custGeom>
            <a:avLst/>
            <a:gdLst>
              <a:gd name="connsiteX0" fmla="*/ 2629762 w 10691812"/>
              <a:gd name="connsiteY0" fmla="*/ 6203950 h 7566025"/>
              <a:gd name="connsiteX1" fmla="*/ 3265488 w 10691812"/>
              <a:gd name="connsiteY1" fmla="*/ 7566025 h 7566025"/>
              <a:gd name="connsiteX2" fmla="*/ 0 w 10691812"/>
              <a:gd name="connsiteY2" fmla="*/ 7566025 h 7566025"/>
              <a:gd name="connsiteX3" fmla="*/ 0 w 10691812"/>
              <a:gd name="connsiteY3" fmla="*/ 7087030 h 7566025"/>
              <a:gd name="connsiteX4" fmla="*/ 6940550 w 10691812"/>
              <a:gd name="connsiteY4" fmla="*/ 0 h 7566025"/>
              <a:gd name="connsiteX5" fmla="*/ 9255125 w 10691812"/>
              <a:gd name="connsiteY5" fmla="*/ 0 h 7566025"/>
              <a:gd name="connsiteX6" fmla="*/ 7288205 w 10691812"/>
              <a:gd name="connsiteY6" fmla="*/ 742950 h 7566025"/>
              <a:gd name="connsiteX7" fmla="*/ 6940550 w 10691812"/>
              <a:gd name="connsiteY7" fmla="*/ 0 h 7566025"/>
              <a:gd name="connsiteX8" fmla="*/ 0 w 10691812"/>
              <a:gd name="connsiteY8" fmla="*/ 0 h 7566025"/>
              <a:gd name="connsiteX9" fmla="*/ 3151165 w 10691812"/>
              <a:gd name="connsiteY9" fmla="*/ 0 h 7566025"/>
              <a:gd name="connsiteX10" fmla="*/ 2916530 w 10691812"/>
              <a:gd name="connsiteY10" fmla="*/ 861086 h 7566025"/>
              <a:gd name="connsiteX11" fmla="*/ 4453006 w 10691812"/>
              <a:gd name="connsiteY11" fmla="*/ 2112002 h 7566025"/>
              <a:gd name="connsiteX12" fmla="*/ 6406489 w 10691812"/>
              <a:gd name="connsiteY12" fmla="*/ 2307998 h 7566025"/>
              <a:gd name="connsiteX13" fmla="*/ 10590980 w 10691812"/>
              <a:gd name="connsiteY13" fmla="*/ 4925691 h 7566025"/>
              <a:gd name="connsiteX14" fmla="*/ 10691812 w 10691812"/>
              <a:gd name="connsiteY14" fmla="*/ 5177332 h 7566025"/>
              <a:gd name="connsiteX15" fmla="*/ 10691812 w 10691812"/>
              <a:gd name="connsiteY15" fmla="*/ 7559675 h 7566025"/>
              <a:gd name="connsiteX16" fmla="*/ 7522762 w 10691812"/>
              <a:gd name="connsiteY16" fmla="*/ 7559675 h 7566025"/>
              <a:gd name="connsiteX17" fmla="*/ 7616942 w 10691812"/>
              <a:gd name="connsiteY17" fmla="*/ 7377973 h 7566025"/>
              <a:gd name="connsiteX18" fmla="*/ 7711214 w 10691812"/>
              <a:gd name="connsiteY18" fmla="*/ 6737006 h 7566025"/>
              <a:gd name="connsiteX19" fmla="*/ 6048230 w 10691812"/>
              <a:gd name="connsiteY19" fmla="*/ 5436010 h 7566025"/>
              <a:gd name="connsiteX20" fmla="*/ 4054381 w 10691812"/>
              <a:gd name="connsiteY20" fmla="*/ 5243617 h 7566025"/>
              <a:gd name="connsiteX21" fmla="*/ 0 w 10691812"/>
              <a:gd name="connsiteY21" fmla="*/ 2408518 h 7566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691812" h="7566025">
                <a:moveTo>
                  <a:pt x="2629762" y="6203950"/>
                </a:moveTo>
                <a:cubicBezTo>
                  <a:pt x="2722381" y="6713198"/>
                  <a:pt x="2929605" y="7187511"/>
                  <a:pt x="3265488" y="7566025"/>
                </a:cubicBezTo>
                <a:lnTo>
                  <a:pt x="0" y="7566025"/>
                </a:lnTo>
                <a:lnTo>
                  <a:pt x="0" y="7087030"/>
                </a:lnTo>
                <a:close/>
                <a:moveTo>
                  <a:pt x="6940550" y="0"/>
                </a:moveTo>
                <a:lnTo>
                  <a:pt x="9255125" y="0"/>
                </a:lnTo>
                <a:lnTo>
                  <a:pt x="7288205" y="742950"/>
                </a:lnTo>
                <a:cubicBezTo>
                  <a:pt x="7234831" y="522297"/>
                  <a:pt x="7126639" y="253769"/>
                  <a:pt x="6940550" y="0"/>
                </a:cubicBezTo>
                <a:close/>
                <a:moveTo>
                  <a:pt x="0" y="0"/>
                </a:moveTo>
                <a:lnTo>
                  <a:pt x="3151165" y="0"/>
                </a:lnTo>
                <a:cubicBezTo>
                  <a:pt x="2973837" y="264811"/>
                  <a:pt x="2890579" y="564930"/>
                  <a:pt x="2916530" y="861086"/>
                </a:cubicBezTo>
                <a:cubicBezTo>
                  <a:pt x="2976721" y="1548514"/>
                  <a:pt x="3445989" y="2016887"/>
                  <a:pt x="4453006" y="2112002"/>
                </a:cubicBezTo>
                <a:lnTo>
                  <a:pt x="6406489" y="2307998"/>
                </a:lnTo>
                <a:cubicBezTo>
                  <a:pt x="8546378" y="2513700"/>
                  <a:pt x="9969718" y="3533213"/>
                  <a:pt x="10590980" y="4925691"/>
                </a:cubicBezTo>
                <a:lnTo>
                  <a:pt x="10691812" y="5177332"/>
                </a:lnTo>
                <a:lnTo>
                  <a:pt x="10691812" y="7559675"/>
                </a:lnTo>
                <a:lnTo>
                  <a:pt x="7522762" y="7559675"/>
                </a:lnTo>
                <a:lnTo>
                  <a:pt x="7616942" y="7377973"/>
                </a:lnTo>
                <a:cubicBezTo>
                  <a:pt x="7698442" y="7182861"/>
                  <a:pt x="7731488" y="6967229"/>
                  <a:pt x="7711214" y="6737006"/>
                </a:cubicBezTo>
                <a:cubicBezTo>
                  <a:pt x="7647420" y="6009226"/>
                  <a:pt x="7014880" y="5535089"/>
                  <a:pt x="6048230" y="5436010"/>
                </a:cubicBezTo>
                <a:lnTo>
                  <a:pt x="4054381" y="5243617"/>
                </a:lnTo>
                <a:cubicBezTo>
                  <a:pt x="2007907" y="5034290"/>
                  <a:pt x="545678" y="3975046"/>
                  <a:pt x="0" y="2408518"/>
                </a:cubicBezTo>
                <a:close/>
              </a:path>
            </a:pathLst>
          </a:custGeom>
          <a:solidFill>
            <a:schemeClr val="bg1">
              <a:lumMod val="85000"/>
            </a:schemeClr>
          </a:solidFill>
        </p:spPr>
        <p:txBody>
          <a:bodyPr wrap="square">
            <a:noAutofit/>
          </a:bodyPr>
          <a:lstStyle>
            <a:lvl1pPr marL="0" indent="0">
              <a:buNone/>
              <a:defRPr/>
            </a:lvl1pPr>
          </a:lstStyle>
          <a:p>
            <a:r>
              <a:rPr lang="de-DE"/>
              <a:t>Bild durch Klicken auf Symbol hinzufügen</a:t>
            </a:r>
            <a:endParaRPr lang="de-CH"/>
          </a:p>
        </p:txBody>
      </p:sp>
      <p:sp>
        <p:nvSpPr>
          <p:cNvPr id="24" name="Textfeld 23">
            <a:extLst>
              <a:ext uri="{FF2B5EF4-FFF2-40B4-BE49-F238E27FC236}">
                <a16:creationId xmlns:a16="http://schemas.microsoft.com/office/drawing/2014/main" id="{3822CACA-E246-4278-A849-5FA59CB81D04}"/>
              </a:ext>
            </a:extLst>
          </p:cNvPr>
          <p:cNvSpPr txBox="1"/>
          <p:nvPr userDrawn="1"/>
        </p:nvSpPr>
        <p:spPr bwMode="gray">
          <a:xfrm>
            <a:off x="4917941" y="6819910"/>
            <a:ext cx="3603895" cy="380990"/>
          </a:xfrm>
          <a:prstGeom prst="rect">
            <a:avLst/>
          </a:prstGeom>
          <a:noFill/>
        </p:spPr>
        <p:txBody>
          <a:bodyPr wrap="square" lIns="0" tIns="0" rIns="0" bIns="0" rtlCol="0">
            <a:noAutofit/>
          </a:bodyPr>
          <a:lstStyle/>
          <a:p>
            <a:pPr algn="ctr"/>
            <a:r>
              <a:rPr lang="de-CH" sz="2954" spc="-63" baseline="0" noProof="1">
                <a:solidFill>
                  <a:schemeClr val="bg1"/>
                </a:solidFill>
                <a:latin typeface="+mj-lt"/>
              </a:rPr>
              <a:t>StiftungSchweiz</a:t>
            </a:r>
          </a:p>
        </p:txBody>
      </p:sp>
      <p:sp>
        <p:nvSpPr>
          <p:cNvPr id="2" name="CuadroTexto 1">
            <a:extLst>
              <a:ext uri="{FF2B5EF4-FFF2-40B4-BE49-F238E27FC236}">
                <a16:creationId xmlns:a16="http://schemas.microsoft.com/office/drawing/2014/main" id="{9EF7FC76-1FB4-E148-AE1D-6641EFFE9577}"/>
              </a:ext>
            </a:extLst>
          </p:cNvPr>
          <p:cNvSpPr txBox="1"/>
          <p:nvPr userDrawn="1"/>
        </p:nvSpPr>
        <p:spPr>
          <a:xfrm>
            <a:off x="3736622" y="5554133"/>
            <a:ext cx="0" cy="0"/>
          </a:xfrm>
          <a:prstGeom prst="rect">
            <a:avLst/>
          </a:prstGeom>
          <a:noFill/>
        </p:spPr>
        <p:txBody>
          <a:bodyPr wrap="none" lIns="0" tIns="0" rIns="0" bIns="0" rtlCol="0">
            <a:noAutofit/>
          </a:bodyPr>
          <a:lstStyle/>
          <a:p>
            <a:pPr algn="l"/>
            <a:endParaRPr lang="es-ES"/>
          </a:p>
        </p:txBody>
      </p:sp>
    </p:spTree>
    <p:extLst>
      <p:ext uri="{BB962C8B-B14F-4D97-AF65-F5344CB8AC3E}">
        <p14:creationId xmlns:p14="http://schemas.microsoft.com/office/powerpoint/2010/main" val="703481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3DFA4E-C1A4-49DB-8A96-69A0A204F66C}"/>
              </a:ext>
            </a:extLst>
          </p:cNvPr>
          <p:cNvSpPr>
            <a:spLocks noGrp="1"/>
          </p:cNvSpPr>
          <p:nvPr>
            <p:ph type="title"/>
          </p:nvPr>
        </p:nvSpPr>
        <p:spPr bwMode="gray"/>
        <p:txBody>
          <a:bodyPr/>
          <a:lstStyle>
            <a:lvl1pPr>
              <a:defRPr sz="6034">
                <a:solidFill>
                  <a:schemeClr val="accent1"/>
                </a:solidFill>
              </a:defRPr>
            </a:lvl1pPr>
          </a:lstStyle>
          <a:p>
            <a:r>
              <a:rPr lang="de-DE"/>
              <a:t>Mastertitelformat bearbeiten</a:t>
            </a:r>
            <a:endParaRPr lang="de-CH"/>
          </a:p>
        </p:txBody>
      </p:sp>
      <p:sp>
        <p:nvSpPr>
          <p:cNvPr id="3" name="Datumsplatzhalter 2">
            <a:extLst>
              <a:ext uri="{FF2B5EF4-FFF2-40B4-BE49-F238E27FC236}">
                <a16:creationId xmlns:a16="http://schemas.microsoft.com/office/drawing/2014/main" id="{79CFF86A-FF39-45C6-AFB6-7A0B094D1DA6}"/>
              </a:ext>
            </a:extLst>
          </p:cNvPr>
          <p:cNvSpPr>
            <a:spLocks noGrp="1"/>
          </p:cNvSpPr>
          <p:nvPr>
            <p:ph type="dt" sz="half" idx="10"/>
          </p:nvPr>
        </p:nvSpPr>
        <p:spPr bwMode="gray"/>
        <p:txBody>
          <a:bodyPr/>
          <a:lstStyle/>
          <a:p>
            <a:pPr algn="r"/>
            <a:fld id="{F57B90AD-DDED-E743-B119-3CB46F681B08}" type="datetimeyyyy">
              <a:rPr lang="es-ES" smtClean="0"/>
              <a:t>2023</a:t>
            </a:fld>
            <a:endParaRPr lang="de-CH"/>
          </a:p>
        </p:txBody>
      </p:sp>
      <p:sp>
        <p:nvSpPr>
          <p:cNvPr id="4" name="Fußzeilenplatzhalter 3">
            <a:extLst>
              <a:ext uri="{FF2B5EF4-FFF2-40B4-BE49-F238E27FC236}">
                <a16:creationId xmlns:a16="http://schemas.microsoft.com/office/drawing/2014/main" id="{2DBB8600-7F1C-481D-B740-B48D0DF43A36}"/>
              </a:ext>
            </a:extLst>
          </p:cNvPr>
          <p:cNvSpPr>
            <a:spLocks noGrp="1"/>
          </p:cNvSpPr>
          <p:nvPr>
            <p:ph type="ftr" sz="quarter" idx="11"/>
          </p:nvPr>
        </p:nvSpPr>
        <p:spPr bwMode="gray"/>
        <p:txBody>
          <a:bodyPr/>
          <a:lstStyle/>
          <a:p>
            <a:r>
              <a:rPr lang="de-CH"/>
              <a:t>StiftungSchweiz</a:t>
            </a:r>
          </a:p>
        </p:txBody>
      </p:sp>
      <p:sp>
        <p:nvSpPr>
          <p:cNvPr id="5" name="Foliennummernplatzhalter 4">
            <a:extLst>
              <a:ext uri="{FF2B5EF4-FFF2-40B4-BE49-F238E27FC236}">
                <a16:creationId xmlns:a16="http://schemas.microsoft.com/office/drawing/2014/main" id="{9667FFFD-6630-42BC-9482-CDD220212984}"/>
              </a:ext>
            </a:extLst>
          </p:cNvPr>
          <p:cNvSpPr>
            <a:spLocks noGrp="1"/>
          </p:cNvSpPr>
          <p:nvPr>
            <p:ph type="sldNum" sz="quarter" idx="12"/>
          </p:nvPr>
        </p:nvSpPr>
        <p:spPr bwMode="gray"/>
        <p:txBody>
          <a:bodyPr/>
          <a:lstStyle/>
          <a:p>
            <a:r>
              <a:rPr lang="de-CH"/>
              <a:t>. S </a:t>
            </a:r>
            <a:fld id="{0A6ABA92-B65E-42F5-BB28-73DA50746AED}" type="slidenum">
              <a:rPr lang="de-CH" smtClean="0"/>
              <a:pPr/>
              <a:t>‹Nr.›</a:t>
            </a:fld>
            <a:endParaRPr lang="de-CH"/>
          </a:p>
        </p:txBody>
      </p:sp>
      <p:sp>
        <p:nvSpPr>
          <p:cNvPr id="9" name="Textplatzhalter 8">
            <a:extLst>
              <a:ext uri="{FF2B5EF4-FFF2-40B4-BE49-F238E27FC236}">
                <a16:creationId xmlns:a16="http://schemas.microsoft.com/office/drawing/2014/main" id="{ADF30FB2-BA07-4670-868C-88E9913B4D12}"/>
              </a:ext>
            </a:extLst>
          </p:cNvPr>
          <p:cNvSpPr>
            <a:spLocks noGrp="1"/>
          </p:cNvSpPr>
          <p:nvPr>
            <p:ph type="body" sz="quarter" idx="13"/>
          </p:nvPr>
        </p:nvSpPr>
        <p:spPr bwMode="gray">
          <a:xfrm>
            <a:off x="882017" y="2452690"/>
            <a:ext cx="11675742" cy="4351337"/>
          </a:xfrm>
        </p:spPr>
        <p:txBody>
          <a:bodyPr/>
          <a:lstStyle>
            <a:lvl1pPr marL="0" indent="0">
              <a:lnSpc>
                <a:spcPts val="4902"/>
              </a:lnSpc>
              <a:buNone/>
              <a:tabLst>
                <a:tab pos="1149401" algn="l"/>
              </a:tabLst>
              <a:defRPr sz="3143">
                <a:solidFill>
                  <a:schemeClr val="accent1"/>
                </a:solidFill>
                <a:latin typeface="+mj-lt"/>
              </a:defRPr>
            </a:lvl1pPr>
          </a:lstStyle>
          <a:p>
            <a:pPr lvl="0"/>
            <a:r>
              <a:rPr lang="de-DE"/>
              <a:t>Mastertextformat bearbeiten
Zweite Ebene
Dritte Ebene
Vierte Ebene
Fünfte Ebene</a:t>
            </a:r>
            <a:endParaRPr lang="de-CH"/>
          </a:p>
        </p:txBody>
      </p:sp>
    </p:spTree>
    <p:extLst>
      <p:ext uri="{BB962C8B-B14F-4D97-AF65-F5344CB8AC3E}">
        <p14:creationId xmlns:p14="http://schemas.microsoft.com/office/powerpoint/2010/main" val="2457720534"/>
      </p:ext>
    </p:extLst>
  </p:cSld>
  <p:clrMapOvr>
    <a:masterClrMapping/>
  </p:clrMapOvr>
  <p:extLst>
    <p:ext uri="{DCECCB84-F9BA-43D5-87BE-67443E8EF086}">
      <p15:sldGuideLst xmlns:p15="http://schemas.microsoft.com/office/powerpoint/2012/main">
        <p15:guide id="1" orient="horz" pos="15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Zitatfolie">
    <p:bg bwMode="gray">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06857C-D80C-4EC5-B7C3-FC28FB0E34BB}"/>
              </a:ext>
            </a:extLst>
          </p:cNvPr>
          <p:cNvSpPr>
            <a:spLocks noGrp="1"/>
          </p:cNvSpPr>
          <p:nvPr>
            <p:ph type="title"/>
          </p:nvPr>
        </p:nvSpPr>
        <p:spPr bwMode="gray">
          <a:xfrm>
            <a:off x="882018" y="431801"/>
            <a:ext cx="12082827" cy="6372224"/>
          </a:xfrm>
        </p:spPr>
        <p:txBody>
          <a:bodyPr/>
          <a:lstStyle>
            <a:lvl1pPr>
              <a:lnSpc>
                <a:spcPts val="7039"/>
              </a:lnSpc>
              <a:defRPr sz="6034">
                <a:solidFill>
                  <a:schemeClr val="bg1"/>
                </a:solidFill>
              </a:defRPr>
            </a:lvl1pPr>
          </a:lstStyle>
          <a:p>
            <a:r>
              <a:rPr lang="de-DE"/>
              <a:t>Mastertitelformat bearbeiten</a:t>
            </a:r>
            <a:endParaRPr lang="de-CH"/>
          </a:p>
        </p:txBody>
      </p:sp>
      <p:sp>
        <p:nvSpPr>
          <p:cNvPr id="3" name="Datumsplatzhalter 2">
            <a:extLst>
              <a:ext uri="{FF2B5EF4-FFF2-40B4-BE49-F238E27FC236}">
                <a16:creationId xmlns:a16="http://schemas.microsoft.com/office/drawing/2014/main" id="{4759034D-F2AD-4BCA-876C-C86217A2445F}"/>
              </a:ext>
            </a:extLst>
          </p:cNvPr>
          <p:cNvSpPr>
            <a:spLocks noGrp="1"/>
          </p:cNvSpPr>
          <p:nvPr>
            <p:ph type="dt" sz="half" idx="10"/>
          </p:nvPr>
        </p:nvSpPr>
        <p:spPr bwMode="gray"/>
        <p:txBody>
          <a:bodyPr/>
          <a:lstStyle>
            <a:lvl1pPr>
              <a:defRPr>
                <a:solidFill>
                  <a:schemeClr val="bg1"/>
                </a:solidFill>
              </a:defRPr>
            </a:lvl1pPr>
          </a:lstStyle>
          <a:p>
            <a:pPr algn="r"/>
            <a:fld id="{658A87C2-6106-0F4D-B787-2C929CB7AD9B}" type="datetimeyyyy">
              <a:rPr lang="es-ES" smtClean="0"/>
              <a:t>2023</a:t>
            </a:fld>
            <a:endParaRPr lang="de-CH"/>
          </a:p>
        </p:txBody>
      </p:sp>
      <p:sp>
        <p:nvSpPr>
          <p:cNvPr id="4" name="Fußzeilenplatzhalter 3">
            <a:extLst>
              <a:ext uri="{FF2B5EF4-FFF2-40B4-BE49-F238E27FC236}">
                <a16:creationId xmlns:a16="http://schemas.microsoft.com/office/drawing/2014/main" id="{1140B5A0-330F-4658-9245-60CD93931E60}"/>
              </a:ext>
            </a:extLst>
          </p:cNvPr>
          <p:cNvSpPr>
            <a:spLocks noGrp="1"/>
          </p:cNvSpPr>
          <p:nvPr>
            <p:ph type="ftr" sz="quarter" idx="11"/>
          </p:nvPr>
        </p:nvSpPr>
        <p:spPr bwMode="gray"/>
        <p:txBody>
          <a:bodyPr/>
          <a:lstStyle>
            <a:lvl1pPr>
              <a:defRPr>
                <a:solidFill>
                  <a:schemeClr val="bg1"/>
                </a:solidFill>
              </a:defRPr>
            </a:lvl1pPr>
          </a:lstStyle>
          <a:p>
            <a:r>
              <a:rPr lang="de-CH"/>
              <a:t>StiftungSchweiz</a:t>
            </a:r>
          </a:p>
        </p:txBody>
      </p:sp>
      <p:sp>
        <p:nvSpPr>
          <p:cNvPr id="5" name="Foliennummernplatzhalter 4">
            <a:extLst>
              <a:ext uri="{FF2B5EF4-FFF2-40B4-BE49-F238E27FC236}">
                <a16:creationId xmlns:a16="http://schemas.microsoft.com/office/drawing/2014/main" id="{169EFFDF-EEC1-4C24-90E5-4FD998FAB0DC}"/>
              </a:ext>
            </a:extLst>
          </p:cNvPr>
          <p:cNvSpPr>
            <a:spLocks noGrp="1"/>
          </p:cNvSpPr>
          <p:nvPr>
            <p:ph type="sldNum" sz="quarter" idx="12"/>
          </p:nvPr>
        </p:nvSpPr>
        <p:spPr bwMode="gray"/>
        <p:txBody>
          <a:bodyPr/>
          <a:lstStyle>
            <a:lvl1pPr>
              <a:defRPr>
                <a:solidFill>
                  <a:schemeClr val="bg1"/>
                </a:solidFill>
              </a:defRPr>
            </a:lvl1pPr>
          </a:lstStyle>
          <a:p>
            <a:r>
              <a:rPr lang="de-CH"/>
              <a:t>. S </a:t>
            </a:r>
            <a:fld id="{0A6ABA92-B65E-42F5-BB28-73DA50746AED}" type="slidenum">
              <a:rPr lang="de-CH" smtClean="0"/>
              <a:pPr/>
              <a:t>‹Nr.›</a:t>
            </a:fld>
            <a:endParaRPr lang="de-CH"/>
          </a:p>
        </p:txBody>
      </p:sp>
      <p:sp>
        <p:nvSpPr>
          <p:cNvPr id="11" name="Freeform 5">
            <a:extLst>
              <a:ext uri="{FF2B5EF4-FFF2-40B4-BE49-F238E27FC236}">
                <a16:creationId xmlns:a16="http://schemas.microsoft.com/office/drawing/2014/main" id="{DD7A2FD6-A7B2-4346-A70C-BA292BF4F423}"/>
              </a:ext>
            </a:extLst>
          </p:cNvPr>
          <p:cNvSpPr>
            <a:spLocks/>
          </p:cNvSpPr>
          <p:nvPr userDrawn="1"/>
        </p:nvSpPr>
        <p:spPr bwMode="gray">
          <a:xfrm>
            <a:off x="882017" y="6909720"/>
            <a:ext cx="339237" cy="218154"/>
          </a:xfrm>
          <a:custGeom>
            <a:avLst/>
            <a:gdLst>
              <a:gd name="T0" fmla="*/ 711 w 727"/>
              <a:gd name="T1" fmla="*/ 232 h 528"/>
              <a:gd name="T2" fmla="*/ 478 w 727"/>
              <a:gd name="T3" fmla="*/ 9 h 528"/>
              <a:gd name="T4" fmla="*/ 294 w 727"/>
              <a:gd name="T5" fmla="*/ 215 h 528"/>
              <a:gd name="T6" fmla="*/ 285 w 727"/>
              <a:gd name="T7" fmla="*/ 304 h 528"/>
              <a:gd name="T8" fmla="*/ 226 w 727"/>
              <a:gd name="T9" fmla="*/ 374 h 528"/>
              <a:gd name="T10" fmla="*/ 146 w 727"/>
              <a:gd name="T11" fmla="*/ 291 h 528"/>
              <a:gd name="T12" fmla="*/ 221 w 727"/>
              <a:gd name="T13" fmla="*/ 175 h 528"/>
              <a:gd name="T14" fmla="*/ 171 w 727"/>
              <a:gd name="T15" fmla="*/ 47 h 528"/>
              <a:gd name="T16" fmla="*/ 14 w 727"/>
              <a:gd name="T17" fmla="*/ 301 h 528"/>
              <a:gd name="T18" fmla="*/ 250 w 727"/>
              <a:gd name="T19" fmla="*/ 517 h 528"/>
              <a:gd name="T20" fmla="*/ 431 w 727"/>
              <a:gd name="T21" fmla="*/ 322 h 528"/>
              <a:gd name="T22" fmla="*/ 440 w 727"/>
              <a:gd name="T23" fmla="*/ 231 h 528"/>
              <a:gd name="T24" fmla="*/ 501 w 727"/>
              <a:gd name="T25" fmla="*/ 156 h 528"/>
              <a:gd name="T26" fmla="*/ 579 w 727"/>
              <a:gd name="T27" fmla="*/ 242 h 528"/>
              <a:gd name="T28" fmla="*/ 476 w 727"/>
              <a:gd name="T29" fmla="*/ 387 h 528"/>
              <a:gd name="T30" fmla="*/ 521 w 727"/>
              <a:gd name="T31" fmla="*/ 518 h 528"/>
              <a:gd name="T32" fmla="*/ 711 w 727"/>
              <a:gd name="T33" fmla="*/ 23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7" h="528">
                <a:moveTo>
                  <a:pt x="711" y="232"/>
                </a:moveTo>
                <a:cubicBezTo>
                  <a:pt x="697" y="76"/>
                  <a:pt x="583" y="0"/>
                  <a:pt x="478" y="9"/>
                </a:cubicBezTo>
                <a:cubicBezTo>
                  <a:pt x="383" y="17"/>
                  <a:pt x="306" y="88"/>
                  <a:pt x="294" y="215"/>
                </a:cubicBezTo>
                <a:lnTo>
                  <a:pt x="285" y="304"/>
                </a:lnTo>
                <a:cubicBezTo>
                  <a:pt x="280" y="350"/>
                  <a:pt x="258" y="372"/>
                  <a:pt x="226" y="374"/>
                </a:cubicBezTo>
                <a:cubicBezTo>
                  <a:pt x="189" y="377"/>
                  <a:pt x="151" y="345"/>
                  <a:pt x="146" y="291"/>
                </a:cubicBezTo>
                <a:cubicBezTo>
                  <a:pt x="139" y="212"/>
                  <a:pt x="190" y="182"/>
                  <a:pt x="221" y="175"/>
                </a:cubicBezTo>
                <a:lnTo>
                  <a:pt x="171" y="47"/>
                </a:lnTo>
                <a:cubicBezTo>
                  <a:pt x="94" y="68"/>
                  <a:pt x="0" y="138"/>
                  <a:pt x="14" y="301"/>
                </a:cubicBezTo>
                <a:cubicBezTo>
                  <a:pt x="25" y="427"/>
                  <a:pt x="124" y="528"/>
                  <a:pt x="250" y="517"/>
                </a:cubicBezTo>
                <a:cubicBezTo>
                  <a:pt x="350" y="509"/>
                  <a:pt x="419" y="435"/>
                  <a:pt x="431" y="322"/>
                </a:cubicBezTo>
                <a:lnTo>
                  <a:pt x="440" y="231"/>
                </a:lnTo>
                <a:cubicBezTo>
                  <a:pt x="444" y="187"/>
                  <a:pt x="467" y="158"/>
                  <a:pt x="501" y="156"/>
                </a:cubicBezTo>
                <a:cubicBezTo>
                  <a:pt x="542" y="152"/>
                  <a:pt x="574" y="185"/>
                  <a:pt x="579" y="242"/>
                </a:cubicBezTo>
                <a:cubicBezTo>
                  <a:pt x="587" y="331"/>
                  <a:pt x="537" y="377"/>
                  <a:pt x="476" y="387"/>
                </a:cubicBezTo>
                <a:lnTo>
                  <a:pt x="521" y="518"/>
                </a:lnTo>
                <a:cubicBezTo>
                  <a:pt x="614" y="501"/>
                  <a:pt x="727" y="413"/>
                  <a:pt x="711" y="232"/>
                </a:cubicBezTo>
                <a:close/>
              </a:path>
            </a:pathLst>
          </a:custGeom>
          <a:solidFill>
            <a:schemeClr val="bg1"/>
          </a:solidFill>
          <a:ln>
            <a:noFill/>
          </a:ln>
        </p:spPr>
        <p:txBody>
          <a:bodyPr vert="horz" wrap="square" lIns="114942" tIns="57471" rIns="114942" bIns="57471" numCol="1" anchor="t" anchorCtr="0" compatLnSpc="1">
            <a:prstTxWarp prst="textNoShape">
              <a:avLst/>
            </a:prstTxWarp>
          </a:bodyPr>
          <a:lstStyle/>
          <a:p>
            <a:endParaRPr lang="de-CH" sz="2464"/>
          </a:p>
        </p:txBody>
      </p:sp>
    </p:spTree>
    <p:extLst>
      <p:ext uri="{BB962C8B-B14F-4D97-AF65-F5344CB8AC3E}">
        <p14:creationId xmlns:p14="http://schemas.microsoft.com/office/powerpoint/2010/main" val="4138567644"/>
      </p:ext>
    </p:extLst>
  </p:cSld>
  <p:clrMapOvr>
    <a:masterClrMapping/>
  </p:clrMapOvr>
  <p:extLst>
    <p:ext uri="{DCECCB84-F9BA-43D5-87BE-67443E8EF086}">
      <p15:sldGuideLst xmlns:p15="http://schemas.microsoft.com/office/powerpoint/2012/main">
        <p15:guide id="1" pos="8167"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Kapiteltrennfolie_dunkelgrau">
    <p:bg bwMode="gray">
      <p:bgPr>
        <a:solidFill>
          <a:srgbClr val="303030"/>
        </a:solidFill>
        <a:effectLst/>
      </p:bgPr>
    </p:bg>
    <p:spTree>
      <p:nvGrpSpPr>
        <p:cNvPr id="1" name=""/>
        <p:cNvGrpSpPr/>
        <p:nvPr/>
      </p:nvGrpSpPr>
      <p:grpSpPr>
        <a:xfrm>
          <a:off x="0" y="0"/>
          <a:ext cx="0" cy="0"/>
          <a:chOff x="0" y="0"/>
          <a:chExt cx="0" cy="0"/>
        </a:xfrm>
      </p:grpSpPr>
      <p:sp>
        <p:nvSpPr>
          <p:cNvPr id="13" name="Freeform 5">
            <a:extLst>
              <a:ext uri="{FF2B5EF4-FFF2-40B4-BE49-F238E27FC236}">
                <a16:creationId xmlns:a16="http://schemas.microsoft.com/office/drawing/2014/main" id="{79ADCADB-6B90-4844-9058-A1179924DC55}"/>
              </a:ext>
            </a:extLst>
          </p:cNvPr>
          <p:cNvSpPr>
            <a:spLocks/>
          </p:cNvSpPr>
          <p:nvPr userDrawn="1"/>
        </p:nvSpPr>
        <p:spPr bwMode="gray">
          <a:xfrm>
            <a:off x="373161" y="2143126"/>
            <a:ext cx="12465964" cy="5416550"/>
          </a:xfrm>
          <a:custGeom>
            <a:avLst/>
            <a:gdLst>
              <a:gd name="T0" fmla="*/ 1356 w 27530"/>
              <a:gd name="T1" fmla="*/ 15025 h 15025"/>
              <a:gd name="T2" fmla="*/ 16158 w 27530"/>
              <a:gd name="T3" fmla="*/ 15025 h 15025"/>
              <a:gd name="T4" fmla="*/ 16651 w 27530"/>
              <a:gd name="T5" fmla="*/ 12679 h 15025"/>
              <a:gd name="T6" fmla="*/ 16998 w 27530"/>
              <a:gd name="T7" fmla="*/ 9105 h 15025"/>
              <a:gd name="T8" fmla="*/ 19343 w 27530"/>
              <a:gd name="T9" fmla="*/ 6123 h 15025"/>
              <a:gd name="T10" fmla="*/ 22359 w 27530"/>
              <a:gd name="T11" fmla="*/ 9515 h 15025"/>
              <a:gd name="T12" fmla="*/ 19193 w 27530"/>
              <a:gd name="T13" fmla="*/ 15025 h 15025"/>
              <a:gd name="T14" fmla="*/ 26660 w 27530"/>
              <a:gd name="T15" fmla="*/ 15025 h 15025"/>
              <a:gd name="T16" fmla="*/ 27529 w 27530"/>
              <a:gd name="T17" fmla="*/ 10526 h 15025"/>
              <a:gd name="T18" fmla="*/ 27469 w 27530"/>
              <a:gd name="T19" fmla="*/ 9143 h 15025"/>
              <a:gd name="T20" fmla="*/ 18468 w 27530"/>
              <a:gd name="T21" fmla="*/ 353 h 15025"/>
              <a:gd name="T22" fmla="*/ 11358 w 27530"/>
              <a:gd name="T23" fmla="*/ 8463 h 15025"/>
              <a:gd name="T24" fmla="*/ 11005 w 27530"/>
              <a:gd name="T25" fmla="*/ 11965 h 15025"/>
              <a:gd name="T26" fmla="*/ 8750 w 27530"/>
              <a:gd name="T27" fmla="*/ 14719 h 15025"/>
              <a:gd name="T28" fmla="*/ 5670 w 27530"/>
              <a:gd name="T29" fmla="*/ 11443 h 15025"/>
              <a:gd name="T30" fmla="*/ 8538 w 27530"/>
              <a:gd name="T31" fmla="*/ 6881 h 15025"/>
              <a:gd name="T32" fmla="*/ 6627 w 27530"/>
              <a:gd name="T33" fmla="*/ 1858 h 15025"/>
              <a:gd name="T34" fmla="*/ 564 w 27530"/>
              <a:gd name="T35" fmla="*/ 11850 h 15025"/>
              <a:gd name="T36" fmla="*/ 1356 w 27530"/>
              <a:gd name="T37" fmla="*/ 15025 h 15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30" h="15025">
                <a:moveTo>
                  <a:pt x="1356" y="15025"/>
                </a:moveTo>
                <a:lnTo>
                  <a:pt x="16158" y="15025"/>
                </a:lnTo>
                <a:cubicBezTo>
                  <a:pt x="16398" y="14303"/>
                  <a:pt x="16564" y="13518"/>
                  <a:pt x="16651" y="12679"/>
                </a:cubicBezTo>
                <a:lnTo>
                  <a:pt x="16998" y="9105"/>
                </a:lnTo>
                <a:cubicBezTo>
                  <a:pt x="17176" y="7372"/>
                  <a:pt x="18031" y="6237"/>
                  <a:pt x="19343" y="6123"/>
                </a:cubicBezTo>
                <a:cubicBezTo>
                  <a:pt x="20947" y="5984"/>
                  <a:pt x="22162" y="7267"/>
                  <a:pt x="22359" y="9515"/>
                </a:cubicBezTo>
                <a:cubicBezTo>
                  <a:pt x="22632" y="12617"/>
                  <a:pt x="21157" y="14365"/>
                  <a:pt x="19193" y="15025"/>
                </a:cubicBezTo>
                <a:lnTo>
                  <a:pt x="26660" y="15025"/>
                </a:lnTo>
                <a:cubicBezTo>
                  <a:pt x="27199" y="13764"/>
                  <a:pt x="27524" y="12270"/>
                  <a:pt x="27529" y="10526"/>
                </a:cubicBezTo>
                <a:cubicBezTo>
                  <a:pt x="27530" y="10081"/>
                  <a:pt x="27511" y="9621"/>
                  <a:pt x="27469" y="9143"/>
                </a:cubicBezTo>
                <a:cubicBezTo>
                  <a:pt x="26930" y="3014"/>
                  <a:pt x="22514" y="0"/>
                  <a:pt x="18468" y="353"/>
                </a:cubicBezTo>
                <a:cubicBezTo>
                  <a:pt x="14787" y="673"/>
                  <a:pt x="11839" y="3488"/>
                  <a:pt x="11358" y="8463"/>
                </a:cubicBezTo>
                <a:lnTo>
                  <a:pt x="11005" y="11965"/>
                </a:lnTo>
                <a:cubicBezTo>
                  <a:pt x="10833" y="13770"/>
                  <a:pt x="9989" y="14611"/>
                  <a:pt x="8750" y="14719"/>
                </a:cubicBezTo>
                <a:cubicBezTo>
                  <a:pt x="7328" y="14843"/>
                  <a:pt x="5858" y="13582"/>
                  <a:pt x="5670" y="11443"/>
                </a:cubicBezTo>
                <a:cubicBezTo>
                  <a:pt x="5396" y="8324"/>
                  <a:pt x="7351" y="7167"/>
                  <a:pt x="8538" y="6881"/>
                </a:cubicBezTo>
                <a:lnTo>
                  <a:pt x="6627" y="1858"/>
                </a:lnTo>
                <a:cubicBezTo>
                  <a:pt x="3650" y="2666"/>
                  <a:pt x="0" y="5432"/>
                  <a:pt x="564" y="11850"/>
                </a:cubicBezTo>
                <a:cubicBezTo>
                  <a:pt x="663" y="12971"/>
                  <a:pt x="936" y="14043"/>
                  <a:pt x="1356" y="15025"/>
                </a:cubicBezTo>
                <a:close/>
              </a:path>
            </a:pathLst>
          </a:custGeom>
          <a:solidFill>
            <a:srgbClr val="373737"/>
          </a:solidFill>
          <a:ln>
            <a:noFill/>
          </a:ln>
        </p:spPr>
        <p:txBody>
          <a:bodyPr vert="horz" wrap="square" lIns="114942" tIns="57471" rIns="114942" bIns="57471" numCol="1" anchor="t" anchorCtr="0" compatLnSpc="1">
            <a:prstTxWarp prst="textNoShape">
              <a:avLst/>
            </a:prstTxWarp>
          </a:bodyPr>
          <a:lstStyle/>
          <a:p>
            <a:endParaRPr lang="de-CH" sz="2464"/>
          </a:p>
        </p:txBody>
      </p:sp>
      <p:sp>
        <p:nvSpPr>
          <p:cNvPr id="2" name="Titel 1">
            <a:extLst>
              <a:ext uri="{FF2B5EF4-FFF2-40B4-BE49-F238E27FC236}">
                <a16:creationId xmlns:a16="http://schemas.microsoft.com/office/drawing/2014/main" id="{8C31B33B-E29A-4E5B-BD39-7C0C6A7767D6}"/>
              </a:ext>
            </a:extLst>
          </p:cNvPr>
          <p:cNvSpPr>
            <a:spLocks noGrp="1"/>
          </p:cNvSpPr>
          <p:nvPr>
            <p:ph type="title"/>
          </p:nvPr>
        </p:nvSpPr>
        <p:spPr bwMode="gray">
          <a:xfrm>
            <a:off x="882017" y="6065522"/>
            <a:ext cx="11675742" cy="846455"/>
          </a:xfrm>
        </p:spPr>
        <p:txBody>
          <a:bodyPr anchor="b"/>
          <a:lstStyle>
            <a:lvl1pPr>
              <a:defRPr sz="6034">
                <a:solidFill>
                  <a:schemeClr val="bg1"/>
                </a:solidFill>
              </a:defRPr>
            </a:lvl1pPr>
          </a:lstStyle>
          <a:p>
            <a:r>
              <a:rPr lang="de-DE"/>
              <a:t>Mastertitelformat bearbeiten</a:t>
            </a:r>
            <a:endParaRPr lang="de-CH"/>
          </a:p>
        </p:txBody>
      </p:sp>
      <p:sp>
        <p:nvSpPr>
          <p:cNvPr id="4" name="Textplatzhalter 3">
            <a:extLst>
              <a:ext uri="{FF2B5EF4-FFF2-40B4-BE49-F238E27FC236}">
                <a16:creationId xmlns:a16="http://schemas.microsoft.com/office/drawing/2014/main" id="{2800AB22-E449-4742-B3AD-3F06627D434B}"/>
              </a:ext>
            </a:extLst>
          </p:cNvPr>
          <p:cNvSpPr>
            <a:spLocks noGrp="1"/>
          </p:cNvSpPr>
          <p:nvPr>
            <p:ph type="body" sz="quarter" idx="10"/>
          </p:nvPr>
        </p:nvSpPr>
        <p:spPr bwMode="gray">
          <a:xfrm>
            <a:off x="882017" y="5638803"/>
            <a:ext cx="11675742" cy="517525"/>
          </a:xfrm>
        </p:spPr>
        <p:txBody>
          <a:bodyPr anchor="b"/>
          <a:lstStyle>
            <a:lvl1pPr marL="0" indent="0">
              <a:buNone/>
              <a:defRPr sz="2263">
                <a:solidFill>
                  <a:schemeClr val="bg1"/>
                </a:solidFill>
              </a:defRPr>
            </a:lvl1pPr>
            <a:lvl2pPr marL="316764" indent="0" algn="l">
              <a:buNone/>
              <a:defRPr sz="2263">
                <a:solidFill>
                  <a:schemeClr val="bg1"/>
                </a:solidFill>
              </a:defRPr>
            </a:lvl2pPr>
            <a:lvl3pPr marL="633528" indent="0" algn="l">
              <a:buNone/>
              <a:defRPr sz="2263">
                <a:solidFill>
                  <a:schemeClr val="bg1"/>
                </a:solidFill>
              </a:defRPr>
            </a:lvl3pPr>
            <a:lvl4pPr marL="950292" indent="0" algn="l">
              <a:buNone/>
              <a:defRPr sz="2263">
                <a:solidFill>
                  <a:schemeClr val="bg1"/>
                </a:solidFill>
              </a:defRPr>
            </a:lvl4pPr>
            <a:lvl5pPr marL="1267056" indent="0" algn="l">
              <a:buNone/>
              <a:defRPr sz="2263">
                <a:solidFill>
                  <a:schemeClr val="bg1"/>
                </a:solidFill>
              </a:defRPr>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1966443848"/>
      </p:ext>
    </p:extLst>
  </p:cSld>
  <p:clrMapOvr>
    <a:masterClrMapping/>
  </p:clrMapOvr>
  <p:extLst>
    <p:ext uri="{DCECCB84-F9BA-43D5-87BE-67443E8EF086}">
      <p15:sldGuideLst xmlns:p15="http://schemas.microsoft.com/office/powerpoint/2012/main">
        <p15:guide id="1" orient="horz" pos="4354" userDrawn="1">
          <p15:clr>
            <a:srgbClr val="FBAE40"/>
          </p15:clr>
        </p15:guide>
        <p15:guide id="2" orient="horz" pos="387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Kapiteltrennfolie_rosa">
    <p:bg bwMode="gray">
      <p:bgPr>
        <a:solidFill>
          <a:schemeClr val="accent2"/>
        </a:solidFill>
        <a:effectLst/>
      </p:bgPr>
    </p:bg>
    <p:spTree>
      <p:nvGrpSpPr>
        <p:cNvPr id="1" name=""/>
        <p:cNvGrpSpPr/>
        <p:nvPr/>
      </p:nvGrpSpPr>
      <p:grpSpPr>
        <a:xfrm>
          <a:off x="0" y="0"/>
          <a:ext cx="0" cy="0"/>
          <a:chOff x="0" y="0"/>
          <a:chExt cx="0" cy="0"/>
        </a:xfrm>
      </p:grpSpPr>
      <p:sp>
        <p:nvSpPr>
          <p:cNvPr id="13" name="Freeform 5">
            <a:extLst>
              <a:ext uri="{FF2B5EF4-FFF2-40B4-BE49-F238E27FC236}">
                <a16:creationId xmlns:a16="http://schemas.microsoft.com/office/drawing/2014/main" id="{79ADCADB-6B90-4844-9058-A1179924DC55}"/>
              </a:ext>
            </a:extLst>
          </p:cNvPr>
          <p:cNvSpPr>
            <a:spLocks/>
          </p:cNvSpPr>
          <p:nvPr userDrawn="1"/>
        </p:nvSpPr>
        <p:spPr bwMode="gray">
          <a:xfrm>
            <a:off x="373161" y="2143126"/>
            <a:ext cx="12465964" cy="5416550"/>
          </a:xfrm>
          <a:custGeom>
            <a:avLst/>
            <a:gdLst>
              <a:gd name="T0" fmla="*/ 1356 w 27530"/>
              <a:gd name="T1" fmla="*/ 15025 h 15025"/>
              <a:gd name="T2" fmla="*/ 16158 w 27530"/>
              <a:gd name="T3" fmla="*/ 15025 h 15025"/>
              <a:gd name="T4" fmla="*/ 16651 w 27530"/>
              <a:gd name="T5" fmla="*/ 12679 h 15025"/>
              <a:gd name="T6" fmla="*/ 16998 w 27530"/>
              <a:gd name="T7" fmla="*/ 9105 h 15025"/>
              <a:gd name="T8" fmla="*/ 19343 w 27530"/>
              <a:gd name="T9" fmla="*/ 6123 h 15025"/>
              <a:gd name="T10" fmla="*/ 22359 w 27530"/>
              <a:gd name="T11" fmla="*/ 9515 h 15025"/>
              <a:gd name="T12" fmla="*/ 19193 w 27530"/>
              <a:gd name="T13" fmla="*/ 15025 h 15025"/>
              <a:gd name="T14" fmla="*/ 26660 w 27530"/>
              <a:gd name="T15" fmla="*/ 15025 h 15025"/>
              <a:gd name="T16" fmla="*/ 27529 w 27530"/>
              <a:gd name="T17" fmla="*/ 10526 h 15025"/>
              <a:gd name="T18" fmla="*/ 27469 w 27530"/>
              <a:gd name="T19" fmla="*/ 9143 h 15025"/>
              <a:gd name="T20" fmla="*/ 18468 w 27530"/>
              <a:gd name="T21" fmla="*/ 353 h 15025"/>
              <a:gd name="T22" fmla="*/ 11358 w 27530"/>
              <a:gd name="T23" fmla="*/ 8463 h 15025"/>
              <a:gd name="T24" fmla="*/ 11005 w 27530"/>
              <a:gd name="T25" fmla="*/ 11965 h 15025"/>
              <a:gd name="T26" fmla="*/ 8750 w 27530"/>
              <a:gd name="T27" fmla="*/ 14719 h 15025"/>
              <a:gd name="T28" fmla="*/ 5670 w 27530"/>
              <a:gd name="T29" fmla="*/ 11443 h 15025"/>
              <a:gd name="T30" fmla="*/ 8538 w 27530"/>
              <a:gd name="T31" fmla="*/ 6881 h 15025"/>
              <a:gd name="T32" fmla="*/ 6627 w 27530"/>
              <a:gd name="T33" fmla="*/ 1858 h 15025"/>
              <a:gd name="T34" fmla="*/ 564 w 27530"/>
              <a:gd name="T35" fmla="*/ 11850 h 15025"/>
              <a:gd name="T36" fmla="*/ 1356 w 27530"/>
              <a:gd name="T37" fmla="*/ 15025 h 15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30" h="15025">
                <a:moveTo>
                  <a:pt x="1356" y="15025"/>
                </a:moveTo>
                <a:lnTo>
                  <a:pt x="16158" y="15025"/>
                </a:lnTo>
                <a:cubicBezTo>
                  <a:pt x="16398" y="14303"/>
                  <a:pt x="16564" y="13518"/>
                  <a:pt x="16651" y="12679"/>
                </a:cubicBezTo>
                <a:lnTo>
                  <a:pt x="16998" y="9105"/>
                </a:lnTo>
                <a:cubicBezTo>
                  <a:pt x="17176" y="7372"/>
                  <a:pt x="18031" y="6237"/>
                  <a:pt x="19343" y="6123"/>
                </a:cubicBezTo>
                <a:cubicBezTo>
                  <a:pt x="20947" y="5984"/>
                  <a:pt x="22162" y="7267"/>
                  <a:pt x="22359" y="9515"/>
                </a:cubicBezTo>
                <a:cubicBezTo>
                  <a:pt x="22632" y="12617"/>
                  <a:pt x="21157" y="14365"/>
                  <a:pt x="19193" y="15025"/>
                </a:cubicBezTo>
                <a:lnTo>
                  <a:pt x="26660" y="15025"/>
                </a:lnTo>
                <a:cubicBezTo>
                  <a:pt x="27199" y="13764"/>
                  <a:pt x="27524" y="12270"/>
                  <a:pt x="27529" y="10526"/>
                </a:cubicBezTo>
                <a:cubicBezTo>
                  <a:pt x="27530" y="10081"/>
                  <a:pt x="27511" y="9621"/>
                  <a:pt x="27469" y="9143"/>
                </a:cubicBezTo>
                <a:cubicBezTo>
                  <a:pt x="26930" y="3014"/>
                  <a:pt x="22514" y="0"/>
                  <a:pt x="18468" y="353"/>
                </a:cubicBezTo>
                <a:cubicBezTo>
                  <a:pt x="14787" y="673"/>
                  <a:pt x="11839" y="3488"/>
                  <a:pt x="11358" y="8463"/>
                </a:cubicBezTo>
                <a:lnTo>
                  <a:pt x="11005" y="11965"/>
                </a:lnTo>
                <a:cubicBezTo>
                  <a:pt x="10833" y="13770"/>
                  <a:pt x="9989" y="14611"/>
                  <a:pt x="8750" y="14719"/>
                </a:cubicBezTo>
                <a:cubicBezTo>
                  <a:pt x="7328" y="14843"/>
                  <a:pt x="5858" y="13582"/>
                  <a:pt x="5670" y="11443"/>
                </a:cubicBezTo>
                <a:cubicBezTo>
                  <a:pt x="5396" y="8324"/>
                  <a:pt x="7351" y="7167"/>
                  <a:pt x="8538" y="6881"/>
                </a:cubicBezTo>
                <a:lnTo>
                  <a:pt x="6627" y="1858"/>
                </a:lnTo>
                <a:cubicBezTo>
                  <a:pt x="3650" y="2666"/>
                  <a:pt x="0" y="5432"/>
                  <a:pt x="564" y="11850"/>
                </a:cubicBezTo>
                <a:cubicBezTo>
                  <a:pt x="663" y="12971"/>
                  <a:pt x="936" y="14043"/>
                  <a:pt x="1356" y="15025"/>
                </a:cubicBezTo>
                <a:close/>
              </a:path>
            </a:pathLst>
          </a:custGeom>
          <a:solidFill>
            <a:schemeClr val="bg1">
              <a:alpha val="10000"/>
            </a:schemeClr>
          </a:solidFill>
          <a:ln>
            <a:noFill/>
          </a:ln>
        </p:spPr>
        <p:txBody>
          <a:bodyPr vert="horz" wrap="square" lIns="114942" tIns="57471" rIns="114942" bIns="57471" numCol="1" anchor="t" anchorCtr="0" compatLnSpc="1">
            <a:prstTxWarp prst="textNoShape">
              <a:avLst/>
            </a:prstTxWarp>
          </a:bodyPr>
          <a:lstStyle/>
          <a:p>
            <a:endParaRPr lang="de-CH" sz="2464"/>
          </a:p>
        </p:txBody>
      </p:sp>
      <p:sp>
        <p:nvSpPr>
          <p:cNvPr id="2" name="Titel 1">
            <a:extLst>
              <a:ext uri="{FF2B5EF4-FFF2-40B4-BE49-F238E27FC236}">
                <a16:creationId xmlns:a16="http://schemas.microsoft.com/office/drawing/2014/main" id="{8C31B33B-E29A-4E5B-BD39-7C0C6A7767D6}"/>
              </a:ext>
            </a:extLst>
          </p:cNvPr>
          <p:cNvSpPr>
            <a:spLocks noGrp="1"/>
          </p:cNvSpPr>
          <p:nvPr>
            <p:ph type="title"/>
          </p:nvPr>
        </p:nvSpPr>
        <p:spPr bwMode="gray">
          <a:xfrm>
            <a:off x="882017" y="6065522"/>
            <a:ext cx="11675742" cy="846455"/>
          </a:xfrm>
        </p:spPr>
        <p:txBody>
          <a:bodyPr anchor="b"/>
          <a:lstStyle>
            <a:lvl1pPr>
              <a:defRPr sz="6034">
                <a:solidFill>
                  <a:schemeClr val="bg1"/>
                </a:solidFill>
              </a:defRPr>
            </a:lvl1pPr>
          </a:lstStyle>
          <a:p>
            <a:r>
              <a:rPr lang="de-DE"/>
              <a:t>Mastertitelformat bearbeiten</a:t>
            </a:r>
            <a:endParaRPr lang="de-CH"/>
          </a:p>
        </p:txBody>
      </p:sp>
      <p:sp>
        <p:nvSpPr>
          <p:cNvPr id="4" name="Textplatzhalter 3">
            <a:extLst>
              <a:ext uri="{FF2B5EF4-FFF2-40B4-BE49-F238E27FC236}">
                <a16:creationId xmlns:a16="http://schemas.microsoft.com/office/drawing/2014/main" id="{2800AB22-E449-4742-B3AD-3F06627D434B}"/>
              </a:ext>
            </a:extLst>
          </p:cNvPr>
          <p:cNvSpPr>
            <a:spLocks noGrp="1"/>
          </p:cNvSpPr>
          <p:nvPr>
            <p:ph type="body" sz="quarter" idx="10"/>
          </p:nvPr>
        </p:nvSpPr>
        <p:spPr bwMode="gray">
          <a:xfrm>
            <a:off x="882017" y="5638803"/>
            <a:ext cx="11675742" cy="517525"/>
          </a:xfrm>
        </p:spPr>
        <p:txBody>
          <a:bodyPr anchor="b"/>
          <a:lstStyle>
            <a:lvl1pPr marL="0" indent="0">
              <a:buNone/>
              <a:defRPr sz="2263">
                <a:solidFill>
                  <a:schemeClr val="bg1"/>
                </a:solidFill>
              </a:defRPr>
            </a:lvl1pPr>
            <a:lvl2pPr marL="316764" indent="0" algn="l">
              <a:buNone/>
              <a:defRPr sz="2263">
                <a:solidFill>
                  <a:schemeClr val="bg1"/>
                </a:solidFill>
              </a:defRPr>
            </a:lvl2pPr>
            <a:lvl3pPr marL="633528" indent="0" algn="l">
              <a:buNone/>
              <a:defRPr sz="2263">
                <a:solidFill>
                  <a:schemeClr val="bg1"/>
                </a:solidFill>
              </a:defRPr>
            </a:lvl3pPr>
            <a:lvl4pPr marL="950292" indent="0" algn="l">
              <a:buNone/>
              <a:defRPr sz="2263">
                <a:solidFill>
                  <a:schemeClr val="bg1"/>
                </a:solidFill>
              </a:defRPr>
            </a:lvl4pPr>
            <a:lvl5pPr marL="1267056" indent="0" algn="l">
              <a:buNone/>
              <a:defRPr sz="2263">
                <a:solidFill>
                  <a:schemeClr val="bg1"/>
                </a:solidFill>
              </a:defRPr>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3461489804"/>
      </p:ext>
    </p:extLst>
  </p:cSld>
  <p:clrMapOvr>
    <a:masterClrMapping/>
  </p:clrMapOvr>
  <p:extLst>
    <p:ext uri="{DCECCB84-F9BA-43D5-87BE-67443E8EF086}">
      <p15:sldGuideLst xmlns:p15="http://schemas.microsoft.com/office/powerpoint/2012/main">
        <p15:guide id="1" orient="horz" pos="4354" userDrawn="1">
          <p15:clr>
            <a:srgbClr val="FBAE40"/>
          </p15:clr>
        </p15:guide>
        <p15:guide id="2" orient="horz" pos="387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Kapiteltrennfolie_warm">
    <p:bg bwMode="gray">
      <p:bgPr>
        <a:solidFill>
          <a:schemeClr val="tx2"/>
        </a:solidFill>
        <a:effectLst/>
      </p:bgPr>
    </p:bg>
    <p:spTree>
      <p:nvGrpSpPr>
        <p:cNvPr id="1" name=""/>
        <p:cNvGrpSpPr/>
        <p:nvPr/>
      </p:nvGrpSpPr>
      <p:grpSpPr>
        <a:xfrm>
          <a:off x="0" y="0"/>
          <a:ext cx="0" cy="0"/>
          <a:chOff x="0" y="0"/>
          <a:chExt cx="0" cy="0"/>
        </a:xfrm>
      </p:grpSpPr>
      <p:sp>
        <p:nvSpPr>
          <p:cNvPr id="13" name="Freeform 5">
            <a:extLst>
              <a:ext uri="{FF2B5EF4-FFF2-40B4-BE49-F238E27FC236}">
                <a16:creationId xmlns:a16="http://schemas.microsoft.com/office/drawing/2014/main" id="{79ADCADB-6B90-4844-9058-A1179924DC55}"/>
              </a:ext>
            </a:extLst>
          </p:cNvPr>
          <p:cNvSpPr>
            <a:spLocks/>
          </p:cNvSpPr>
          <p:nvPr userDrawn="1"/>
        </p:nvSpPr>
        <p:spPr bwMode="gray">
          <a:xfrm>
            <a:off x="373161" y="2143126"/>
            <a:ext cx="12465964" cy="5416550"/>
          </a:xfrm>
          <a:custGeom>
            <a:avLst/>
            <a:gdLst>
              <a:gd name="T0" fmla="*/ 1356 w 27530"/>
              <a:gd name="T1" fmla="*/ 15025 h 15025"/>
              <a:gd name="T2" fmla="*/ 16158 w 27530"/>
              <a:gd name="T3" fmla="*/ 15025 h 15025"/>
              <a:gd name="T4" fmla="*/ 16651 w 27530"/>
              <a:gd name="T5" fmla="*/ 12679 h 15025"/>
              <a:gd name="T6" fmla="*/ 16998 w 27530"/>
              <a:gd name="T7" fmla="*/ 9105 h 15025"/>
              <a:gd name="T8" fmla="*/ 19343 w 27530"/>
              <a:gd name="T9" fmla="*/ 6123 h 15025"/>
              <a:gd name="T10" fmla="*/ 22359 w 27530"/>
              <a:gd name="T11" fmla="*/ 9515 h 15025"/>
              <a:gd name="T12" fmla="*/ 19193 w 27530"/>
              <a:gd name="T13" fmla="*/ 15025 h 15025"/>
              <a:gd name="T14" fmla="*/ 26660 w 27530"/>
              <a:gd name="T15" fmla="*/ 15025 h 15025"/>
              <a:gd name="T16" fmla="*/ 27529 w 27530"/>
              <a:gd name="T17" fmla="*/ 10526 h 15025"/>
              <a:gd name="T18" fmla="*/ 27469 w 27530"/>
              <a:gd name="T19" fmla="*/ 9143 h 15025"/>
              <a:gd name="T20" fmla="*/ 18468 w 27530"/>
              <a:gd name="T21" fmla="*/ 353 h 15025"/>
              <a:gd name="T22" fmla="*/ 11358 w 27530"/>
              <a:gd name="T23" fmla="*/ 8463 h 15025"/>
              <a:gd name="T24" fmla="*/ 11005 w 27530"/>
              <a:gd name="T25" fmla="*/ 11965 h 15025"/>
              <a:gd name="T26" fmla="*/ 8750 w 27530"/>
              <a:gd name="T27" fmla="*/ 14719 h 15025"/>
              <a:gd name="T28" fmla="*/ 5670 w 27530"/>
              <a:gd name="T29" fmla="*/ 11443 h 15025"/>
              <a:gd name="T30" fmla="*/ 8538 w 27530"/>
              <a:gd name="T31" fmla="*/ 6881 h 15025"/>
              <a:gd name="T32" fmla="*/ 6627 w 27530"/>
              <a:gd name="T33" fmla="*/ 1858 h 15025"/>
              <a:gd name="T34" fmla="*/ 564 w 27530"/>
              <a:gd name="T35" fmla="*/ 11850 h 15025"/>
              <a:gd name="T36" fmla="*/ 1356 w 27530"/>
              <a:gd name="T37" fmla="*/ 15025 h 15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30" h="15025">
                <a:moveTo>
                  <a:pt x="1356" y="15025"/>
                </a:moveTo>
                <a:lnTo>
                  <a:pt x="16158" y="15025"/>
                </a:lnTo>
                <a:cubicBezTo>
                  <a:pt x="16398" y="14303"/>
                  <a:pt x="16564" y="13518"/>
                  <a:pt x="16651" y="12679"/>
                </a:cubicBezTo>
                <a:lnTo>
                  <a:pt x="16998" y="9105"/>
                </a:lnTo>
                <a:cubicBezTo>
                  <a:pt x="17176" y="7372"/>
                  <a:pt x="18031" y="6237"/>
                  <a:pt x="19343" y="6123"/>
                </a:cubicBezTo>
                <a:cubicBezTo>
                  <a:pt x="20947" y="5984"/>
                  <a:pt x="22162" y="7267"/>
                  <a:pt x="22359" y="9515"/>
                </a:cubicBezTo>
                <a:cubicBezTo>
                  <a:pt x="22632" y="12617"/>
                  <a:pt x="21157" y="14365"/>
                  <a:pt x="19193" y="15025"/>
                </a:cubicBezTo>
                <a:lnTo>
                  <a:pt x="26660" y="15025"/>
                </a:lnTo>
                <a:cubicBezTo>
                  <a:pt x="27199" y="13764"/>
                  <a:pt x="27524" y="12270"/>
                  <a:pt x="27529" y="10526"/>
                </a:cubicBezTo>
                <a:cubicBezTo>
                  <a:pt x="27530" y="10081"/>
                  <a:pt x="27511" y="9621"/>
                  <a:pt x="27469" y="9143"/>
                </a:cubicBezTo>
                <a:cubicBezTo>
                  <a:pt x="26930" y="3014"/>
                  <a:pt x="22514" y="0"/>
                  <a:pt x="18468" y="353"/>
                </a:cubicBezTo>
                <a:cubicBezTo>
                  <a:pt x="14787" y="673"/>
                  <a:pt x="11839" y="3488"/>
                  <a:pt x="11358" y="8463"/>
                </a:cubicBezTo>
                <a:lnTo>
                  <a:pt x="11005" y="11965"/>
                </a:lnTo>
                <a:cubicBezTo>
                  <a:pt x="10833" y="13770"/>
                  <a:pt x="9989" y="14611"/>
                  <a:pt x="8750" y="14719"/>
                </a:cubicBezTo>
                <a:cubicBezTo>
                  <a:pt x="7328" y="14843"/>
                  <a:pt x="5858" y="13582"/>
                  <a:pt x="5670" y="11443"/>
                </a:cubicBezTo>
                <a:cubicBezTo>
                  <a:pt x="5396" y="8324"/>
                  <a:pt x="7351" y="7167"/>
                  <a:pt x="8538" y="6881"/>
                </a:cubicBezTo>
                <a:lnTo>
                  <a:pt x="6627" y="1858"/>
                </a:lnTo>
                <a:cubicBezTo>
                  <a:pt x="3650" y="2666"/>
                  <a:pt x="0" y="5432"/>
                  <a:pt x="564" y="11850"/>
                </a:cubicBezTo>
                <a:cubicBezTo>
                  <a:pt x="663" y="12971"/>
                  <a:pt x="936" y="14043"/>
                  <a:pt x="1356" y="15025"/>
                </a:cubicBezTo>
                <a:close/>
              </a:path>
            </a:pathLst>
          </a:custGeom>
          <a:solidFill>
            <a:schemeClr val="bg1">
              <a:alpha val="15000"/>
            </a:schemeClr>
          </a:solidFill>
          <a:ln>
            <a:noFill/>
          </a:ln>
        </p:spPr>
        <p:txBody>
          <a:bodyPr vert="horz" wrap="square" lIns="114942" tIns="57471" rIns="114942" bIns="57471" numCol="1" anchor="t" anchorCtr="0" compatLnSpc="1">
            <a:prstTxWarp prst="textNoShape">
              <a:avLst/>
            </a:prstTxWarp>
          </a:bodyPr>
          <a:lstStyle/>
          <a:p>
            <a:endParaRPr lang="de-CH" sz="2464"/>
          </a:p>
        </p:txBody>
      </p:sp>
      <p:sp>
        <p:nvSpPr>
          <p:cNvPr id="2" name="Titel 1">
            <a:extLst>
              <a:ext uri="{FF2B5EF4-FFF2-40B4-BE49-F238E27FC236}">
                <a16:creationId xmlns:a16="http://schemas.microsoft.com/office/drawing/2014/main" id="{8C31B33B-E29A-4E5B-BD39-7C0C6A7767D6}"/>
              </a:ext>
            </a:extLst>
          </p:cNvPr>
          <p:cNvSpPr>
            <a:spLocks noGrp="1"/>
          </p:cNvSpPr>
          <p:nvPr>
            <p:ph type="title"/>
          </p:nvPr>
        </p:nvSpPr>
        <p:spPr bwMode="gray">
          <a:xfrm>
            <a:off x="882017" y="6065522"/>
            <a:ext cx="11675742" cy="846455"/>
          </a:xfrm>
        </p:spPr>
        <p:txBody>
          <a:bodyPr anchor="b"/>
          <a:lstStyle>
            <a:lvl1pPr>
              <a:defRPr sz="6034">
                <a:solidFill>
                  <a:schemeClr val="bg1"/>
                </a:solidFill>
              </a:defRPr>
            </a:lvl1pPr>
          </a:lstStyle>
          <a:p>
            <a:r>
              <a:rPr lang="de-DE"/>
              <a:t>Mastertitelformat bearbeiten</a:t>
            </a:r>
            <a:endParaRPr lang="de-CH"/>
          </a:p>
        </p:txBody>
      </p:sp>
      <p:sp>
        <p:nvSpPr>
          <p:cNvPr id="4" name="Textplatzhalter 3">
            <a:extLst>
              <a:ext uri="{FF2B5EF4-FFF2-40B4-BE49-F238E27FC236}">
                <a16:creationId xmlns:a16="http://schemas.microsoft.com/office/drawing/2014/main" id="{2800AB22-E449-4742-B3AD-3F06627D434B}"/>
              </a:ext>
            </a:extLst>
          </p:cNvPr>
          <p:cNvSpPr>
            <a:spLocks noGrp="1"/>
          </p:cNvSpPr>
          <p:nvPr>
            <p:ph type="body" sz="quarter" idx="10"/>
          </p:nvPr>
        </p:nvSpPr>
        <p:spPr bwMode="gray">
          <a:xfrm>
            <a:off x="882017" y="5638803"/>
            <a:ext cx="11675742" cy="517525"/>
          </a:xfrm>
        </p:spPr>
        <p:txBody>
          <a:bodyPr anchor="b"/>
          <a:lstStyle>
            <a:lvl1pPr marL="0" indent="0">
              <a:buNone/>
              <a:defRPr sz="2263">
                <a:solidFill>
                  <a:schemeClr val="bg1"/>
                </a:solidFill>
              </a:defRPr>
            </a:lvl1pPr>
            <a:lvl2pPr marL="316764" indent="0" algn="l">
              <a:buNone/>
              <a:defRPr sz="2263">
                <a:solidFill>
                  <a:schemeClr val="bg1"/>
                </a:solidFill>
              </a:defRPr>
            </a:lvl2pPr>
            <a:lvl3pPr marL="633528" indent="0" algn="l">
              <a:buNone/>
              <a:defRPr sz="2263">
                <a:solidFill>
                  <a:schemeClr val="bg1"/>
                </a:solidFill>
              </a:defRPr>
            </a:lvl3pPr>
            <a:lvl4pPr marL="950292" indent="0" algn="l">
              <a:buNone/>
              <a:defRPr sz="2263">
                <a:solidFill>
                  <a:schemeClr val="bg1"/>
                </a:solidFill>
              </a:defRPr>
            </a:lvl4pPr>
            <a:lvl5pPr marL="1267056" indent="0" algn="l">
              <a:buNone/>
              <a:defRPr sz="2263">
                <a:solidFill>
                  <a:schemeClr val="bg1"/>
                </a:solidFill>
              </a:defRPr>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1501849184"/>
      </p:ext>
    </p:extLst>
  </p:cSld>
  <p:clrMapOvr>
    <a:masterClrMapping/>
  </p:clrMapOvr>
  <p:extLst>
    <p:ext uri="{DCECCB84-F9BA-43D5-87BE-67443E8EF086}">
      <p15:sldGuideLst xmlns:p15="http://schemas.microsoft.com/office/powerpoint/2012/main">
        <p15:guide id="1" orient="horz" pos="4354" userDrawn="1">
          <p15:clr>
            <a:srgbClr val="FBAE40"/>
          </p15:clr>
        </p15:guide>
        <p15:guide id="2" orient="horz" pos="387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Kapiteltrennfolie_gray">
    <p:bg bwMode="gray">
      <p:bgPr>
        <a:solidFill>
          <a:schemeClr val="bg2"/>
        </a:solidFill>
        <a:effectLst/>
      </p:bgPr>
    </p:bg>
    <p:spTree>
      <p:nvGrpSpPr>
        <p:cNvPr id="1" name=""/>
        <p:cNvGrpSpPr/>
        <p:nvPr/>
      </p:nvGrpSpPr>
      <p:grpSpPr>
        <a:xfrm>
          <a:off x="0" y="0"/>
          <a:ext cx="0" cy="0"/>
          <a:chOff x="0" y="0"/>
          <a:chExt cx="0" cy="0"/>
        </a:xfrm>
      </p:grpSpPr>
      <p:sp>
        <p:nvSpPr>
          <p:cNvPr id="13" name="Freeform 5">
            <a:extLst>
              <a:ext uri="{FF2B5EF4-FFF2-40B4-BE49-F238E27FC236}">
                <a16:creationId xmlns:a16="http://schemas.microsoft.com/office/drawing/2014/main" id="{79ADCADB-6B90-4844-9058-A1179924DC55}"/>
              </a:ext>
            </a:extLst>
          </p:cNvPr>
          <p:cNvSpPr>
            <a:spLocks/>
          </p:cNvSpPr>
          <p:nvPr userDrawn="1"/>
        </p:nvSpPr>
        <p:spPr bwMode="gray">
          <a:xfrm>
            <a:off x="373161" y="2143126"/>
            <a:ext cx="12465964" cy="5416550"/>
          </a:xfrm>
          <a:custGeom>
            <a:avLst/>
            <a:gdLst>
              <a:gd name="T0" fmla="*/ 1356 w 27530"/>
              <a:gd name="T1" fmla="*/ 15025 h 15025"/>
              <a:gd name="T2" fmla="*/ 16158 w 27530"/>
              <a:gd name="T3" fmla="*/ 15025 h 15025"/>
              <a:gd name="T4" fmla="*/ 16651 w 27530"/>
              <a:gd name="T5" fmla="*/ 12679 h 15025"/>
              <a:gd name="T6" fmla="*/ 16998 w 27530"/>
              <a:gd name="T7" fmla="*/ 9105 h 15025"/>
              <a:gd name="T8" fmla="*/ 19343 w 27530"/>
              <a:gd name="T9" fmla="*/ 6123 h 15025"/>
              <a:gd name="T10" fmla="*/ 22359 w 27530"/>
              <a:gd name="T11" fmla="*/ 9515 h 15025"/>
              <a:gd name="T12" fmla="*/ 19193 w 27530"/>
              <a:gd name="T13" fmla="*/ 15025 h 15025"/>
              <a:gd name="T14" fmla="*/ 26660 w 27530"/>
              <a:gd name="T15" fmla="*/ 15025 h 15025"/>
              <a:gd name="T16" fmla="*/ 27529 w 27530"/>
              <a:gd name="T17" fmla="*/ 10526 h 15025"/>
              <a:gd name="T18" fmla="*/ 27469 w 27530"/>
              <a:gd name="T19" fmla="*/ 9143 h 15025"/>
              <a:gd name="T20" fmla="*/ 18468 w 27530"/>
              <a:gd name="T21" fmla="*/ 353 h 15025"/>
              <a:gd name="T22" fmla="*/ 11358 w 27530"/>
              <a:gd name="T23" fmla="*/ 8463 h 15025"/>
              <a:gd name="T24" fmla="*/ 11005 w 27530"/>
              <a:gd name="T25" fmla="*/ 11965 h 15025"/>
              <a:gd name="T26" fmla="*/ 8750 w 27530"/>
              <a:gd name="T27" fmla="*/ 14719 h 15025"/>
              <a:gd name="T28" fmla="*/ 5670 w 27530"/>
              <a:gd name="T29" fmla="*/ 11443 h 15025"/>
              <a:gd name="T30" fmla="*/ 8538 w 27530"/>
              <a:gd name="T31" fmla="*/ 6881 h 15025"/>
              <a:gd name="T32" fmla="*/ 6627 w 27530"/>
              <a:gd name="T33" fmla="*/ 1858 h 15025"/>
              <a:gd name="T34" fmla="*/ 564 w 27530"/>
              <a:gd name="T35" fmla="*/ 11850 h 15025"/>
              <a:gd name="T36" fmla="*/ 1356 w 27530"/>
              <a:gd name="T37" fmla="*/ 15025 h 15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30" h="15025">
                <a:moveTo>
                  <a:pt x="1356" y="15025"/>
                </a:moveTo>
                <a:lnTo>
                  <a:pt x="16158" y="15025"/>
                </a:lnTo>
                <a:cubicBezTo>
                  <a:pt x="16398" y="14303"/>
                  <a:pt x="16564" y="13518"/>
                  <a:pt x="16651" y="12679"/>
                </a:cubicBezTo>
                <a:lnTo>
                  <a:pt x="16998" y="9105"/>
                </a:lnTo>
                <a:cubicBezTo>
                  <a:pt x="17176" y="7372"/>
                  <a:pt x="18031" y="6237"/>
                  <a:pt x="19343" y="6123"/>
                </a:cubicBezTo>
                <a:cubicBezTo>
                  <a:pt x="20947" y="5984"/>
                  <a:pt x="22162" y="7267"/>
                  <a:pt x="22359" y="9515"/>
                </a:cubicBezTo>
                <a:cubicBezTo>
                  <a:pt x="22632" y="12617"/>
                  <a:pt x="21157" y="14365"/>
                  <a:pt x="19193" y="15025"/>
                </a:cubicBezTo>
                <a:lnTo>
                  <a:pt x="26660" y="15025"/>
                </a:lnTo>
                <a:cubicBezTo>
                  <a:pt x="27199" y="13764"/>
                  <a:pt x="27524" y="12270"/>
                  <a:pt x="27529" y="10526"/>
                </a:cubicBezTo>
                <a:cubicBezTo>
                  <a:pt x="27530" y="10081"/>
                  <a:pt x="27511" y="9621"/>
                  <a:pt x="27469" y="9143"/>
                </a:cubicBezTo>
                <a:cubicBezTo>
                  <a:pt x="26930" y="3014"/>
                  <a:pt x="22514" y="0"/>
                  <a:pt x="18468" y="353"/>
                </a:cubicBezTo>
                <a:cubicBezTo>
                  <a:pt x="14787" y="673"/>
                  <a:pt x="11839" y="3488"/>
                  <a:pt x="11358" y="8463"/>
                </a:cubicBezTo>
                <a:lnTo>
                  <a:pt x="11005" y="11965"/>
                </a:lnTo>
                <a:cubicBezTo>
                  <a:pt x="10833" y="13770"/>
                  <a:pt x="9989" y="14611"/>
                  <a:pt x="8750" y="14719"/>
                </a:cubicBezTo>
                <a:cubicBezTo>
                  <a:pt x="7328" y="14843"/>
                  <a:pt x="5858" y="13582"/>
                  <a:pt x="5670" y="11443"/>
                </a:cubicBezTo>
                <a:cubicBezTo>
                  <a:pt x="5396" y="8324"/>
                  <a:pt x="7351" y="7167"/>
                  <a:pt x="8538" y="6881"/>
                </a:cubicBezTo>
                <a:lnTo>
                  <a:pt x="6627" y="1858"/>
                </a:lnTo>
                <a:cubicBezTo>
                  <a:pt x="3650" y="2666"/>
                  <a:pt x="0" y="5432"/>
                  <a:pt x="564" y="11850"/>
                </a:cubicBezTo>
                <a:cubicBezTo>
                  <a:pt x="663" y="12971"/>
                  <a:pt x="936" y="14043"/>
                  <a:pt x="1356" y="15025"/>
                </a:cubicBezTo>
                <a:close/>
              </a:path>
            </a:pathLst>
          </a:custGeom>
          <a:solidFill>
            <a:schemeClr val="bg1"/>
          </a:solidFill>
          <a:ln>
            <a:noFill/>
          </a:ln>
        </p:spPr>
        <p:txBody>
          <a:bodyPr vert="horz" wrap="square" lIns="114942" tIns="57471" rIns="114942" bIns="57471" numCol="1" anchor="t" anchorCtr="0" compatLnSpc="1">
            <a:prstTxWarp prst="textNoShape">
              <a:avLst/>
            </a:prstTxWarp>
          </a:bodyPr>
          <a:lstStyle/>
          <a:p>
            <a:endParaRPr lang="de-CH" sz="2464"/>
          </a:p>
        </p:txBody>
      </p:sp>
      <p:sp>
        <p:nvSpPr>
          <p:cNvPr id="2" name="Titel 1">
            <a:extLst>
              <a:ext uri="{FF2B5EF4-FFF2-40B4-BE49-F238E27FC236}">
                <a16:creationId xmlns:a16="http://schemas.microsoft.com/office/drawing/2014/main" id="{8C31B33B-E29A-4E5B-BD39-7C0C6A7767D6}"/>
              </a:ext>
            </a:extLst>
          </p:cNvPr>
          <p:cNvSpPr>
            <a:spLocks noGrp="1"/>
          </p:cNvSpPr>
          <p:nvPr>
            <p:ph type="title"/>
          </p:nvPr>
        </p:nvSpPr>
        <p:spPr bwMode="gray">
          <a:xfrm>
            <a:off x="882017" y="6065522"/>
            <a:ext cx="11675742" cy="846455"/>
          </a:xfrm>
        </p:spPr>
        <p:txBody>
          <a:bodyPr anchor="b"/>
          <a:lstStyle>
            <a:lvl1pPr>
              <a:defRPr sz="6034">
                <a:solidFill>
                  <a:schemeClr val="tx1"/>
                </a:solidFill>
              </a:defRPr>
            </a:lvl1pPr>
          </a:lstStyle>
          <a:p>
            <a:r>
              <a:rPr lang="de-DE"/>
              <a:t>Mastertitelformat bearbeiten</a:t>
            </a:r>
            <a:endParaRPr lang="de-CH"/>
          </a:p>
        </p:txBody>
      </p:sp>
      <p:sp>
        <p:nvSpPr>
          <p:cNvPr id="4" name="Textplatzhalter 3">
            <a:extLst>
              <a:ext uri="{FF2B5EF4-FFF2-40B4-BE49-F238E27FC236}">
                <a16:creationId xmlns:a16="http://schemas.microsoft.com/office/drawing/2014/main" id="{2800AB22-E449-4742-B3AD-3F06627D434B}"/>
              </a:ext>
            </a:extLst>
          </p:cNvPr>
          <p:cNvSpPr>
            <a:spLocks noGrp="1"/>
          </p:cNvSpPr>
          <p:nvPr>
            <p:ph type="body" sz="quarter" idx="10"/>
          </p:nvPr>
        </p:nvSpPr>
        <p:spPr bwMode="gray">
          <a:xfrm>
            <a:off x="882017" y="5638803"/>
            <a:ext cx="11675742" cy="517525"/>
          </a:xfrm>
        </p:spPr>
        <p:txBody>
          <a:bodyPr anchor="b"/>
          <a:lstStyle>
            <a:lvl1pPr marL="0" indent="0">
              <a:buNone/>
              <a:defRPr sz="2263">
                <a:solidFill>
                  <a:schemeClr val="tx1"/>
                </a:solidFill>
              </a:defRPr>
            </a:lvl1pPr>
            <a:lvl2pPr marL="316764" indent="0" algn="l">
              <a:buNone/>
              <a:defRPr sz="2263">
                <a:solidFill>
                  <a:schemeClr val="bg1"/>
                </a:solidFill>
              </a:defRPr>
            </a:lvl2pPr>
            <a:lvl3pPr marL="633528" indent="0" algn="l">
              <a:buNone/>
              <a:defRPr sz="2263">
                <a:solidFill>
                  <a:schemeClr val="bg1"/>
                </a:solidFill>
              </a:defRPr>
            </a:lvl3pPr>
            <a:lvl4pPr marL="950292" indent="0" algn="l">
              <a:buNone/>
              <a:defRPr sz="2263">
                <a:solidFill>
                  <a:schemeClr val="bg1"/>
                </a:solidFill>
              </a:defRPr>
            </a:lvl4pPr>
            <a:lvl5pPr marL="1267056" indent="0" algn="l">
              <a:buNone/>
              <a:defRPr sz="2263">
                <a:solidFill>
                  <a:schemeClr val="bg1"/>
                </a:solidFill>
              </a:defRPr>
            </a:lvl5pPr>
          </a:lstStyle>
          <a:p>
            <a:pPr lvl="0"/>
            <a:r>
              <a:rPr lang="de-DE"/>
              <a:t>Mastertextformat bearbeiten
Zweite Ebene
Dritte Ebene
Vierte Ebene
Fünfte Ebene</a:t>
            </a:r>
          </a:p>
        </p:txBody>
      </p:sp>
    </p:spTree>
    <p:extLst>
      <p:ext uri="{BB962C8B-B14F-4D97-AF65-F5344CB8AC3E}">
        <p14:creationId xmlns:p14="http://schemas.microsoft.com/office/powerpoint/2010/main" val="910644632"/>
      </p:ext>
    </p:extLst>
  </p:cSld>
  <p:clrMapOvr>
    <a:masterClrMapping/>
  </p:clrMapOvr>
  <p:extLst>
    <p:ext uri="{DCECCB84-F9BA-43D5-87BE-67443E8EF086}">
      <p15:sldGuideLst xmlns:p15="http://schemas.microsoft.com/office/powerpoint/2012/main">
        <p15:guide id="1" orient="horz" pos="4354" userDrawn="1">
          <p15:clr>
            <a:srgbClr val="FBAE40"/>
          </p15:clr>
        </p15:guide>
        <p15:guide id="2" orient="horz" pos="387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Zitat mit Nr und Bild">
    <p:spTree>
      <p:nvGrpSpPr>
        <p:cNvPr id="1" name=""/>
        <p:cNvGrpSpPr/>
        <p:nvPr/>
      </p:nvGrpSpPr>
      <p:grpSpPr>
        <a:xfrm>
          <a:off x="0" y="0"/>
          <a:ext cx="0" cy="0"/>
          <a:chOff x="0" y="0"/>
          <a:chExt cx="0" cy="0"/>
        </a:xfrm>
      </p:grpSpPr>
      <p:sp>
        <p:nvSpPr>
          <p:cNvPr id="12" name="Bildplatzhalter 11">
            <a:extLst>
              <a:ext uri="{FF2B5EF4-FFF2-40B4-BE49-F238E27FC236}">
                <a16:creationId xmlns:a16="http://schemas.microsoft.com/office/drawing/2014/main" id="{B795DC42-5C0C-4043-A033-EEA7393133BD}"/>
              </a:ext>
            </a:extLst>
          </p:cNvPr>
          <p:cNvSpPr>
            <a:spLocks noGrp="1"/>
          </p:cNvSpPr>
          <p:nvPr>
            <p:ph type="pic" sz="quarter" idx="15"/>
          </p:nvPr>
        </p:nvSpPr>
        <p:spPr bwMode="gray">
          <a:xfrm>
            <a:off x="0" y="-1"/>
            <a:ext cx="13436372" cy="7559675"/>
          </a:xfrm>
          <a:custGeom>
            <a:avLst/>
            <a:gdLst>
              <a:gd name="connsiteX0" fmla="*/ 0 w 5346700"/>
              <a:gd name="connsiteY0" fmla="*/ 0 h 7559675"/>
              <a:gd name="connsiteX1" fmla="*/ 5346700 w 5346700"/>
              <a:gd name="connsiteY1" fmla="*/ 0 h 7559675"/>
              <a:gd name="connsiteX2" fmla="*/ 5346700 w 5346700"/>
              <a:gd name="connsiteY2" fmla="*/ 7559675 h 7559675"/>
              <a:gd name="connsiteX3" fmla="*/ 0 w 5346700"/>
              <a:gd name="connsiteY3" fmla="*/ 7559675 h 7559675"/>
            </a:gdLst>
            <a:ahLst/>
            <a:cxnLst>
              <a:cxn ang="0">
                <a:pos x="connsiteX0" y="connsiteY0"/>
              </a:cxn>
              <a:cxn ang="0">
                <a:pos x="connsiteX1" y="connsiteY1"/>
              </a:cxn>
              <a:cxn ang="0">
                <a:pos x="connsiteX2" y="connsiteY2"/>
              </a:cxn>
              <a:cxn ang="0">
                <a:pos x="connsiteX3" y="connsiteY3"/>
              </a:cxn>
            </a:cxnLst>
            <a:rect l="l" t="t" r="r" b="b"/>
            <a:pathLst>
              <a:path w="5346700" h="7559675">
                <a:moveTo>
                  <a:pt x="0" y="0"/>
                </a:moveTo>
                <a:lnTo>
                  <a:pt x="5346700" y="0"/>
                </a:lnTo>
                <a:lnTo>
                  <a:pt x="5346700" y="7559675"/>
                </a:lnTo>
                <a:lnTo>
                  <a:pt x="0" y="7559675"/>
                </a:lnTo>
                <a:close/>
              </a:path>
            </a:pathLst>
          </a:custGeom>
          <a:solidFill>
            <a:schemeClr val="bg1">
              <a:lumMod val="85000"/>
            </a:schemeClr>
          </a:solidFill>
        </p:spPr>
        <p:txBody>
          <a:bodyPr wrap="square">
            <a:noAutofit/>
          </a:bodyPr>
          <a:lstStyle>
            <a:lvl1pPr marL="0" indent="0">
              <a:buNone/>
              <a:defRPr/>
            </a:lvl1pPr>
          </a:lstStyle>
          <a:p>
            <a:r>
              <a:rPr lang="de-DE"/>
              <a:t>Bild durch Klicken auf Symbol hinzufügen</a:t>
            </a:r>
            <a:endParaRPr lang="de-CH"/>
          </a:p>
        </p:txBody>
      </p:sp>
      <p:sp>
        <p:nvSpPr>
          <p:cNvPr id="2" name="Titel 1">
            <a:extLst>
              <a:ext uri="{FF2B5EF4-FFF2-40B4-BE49-F238E27FC236}">
                <a16:creationId xmlns:a16="http://schemas.microsoft.com/office/drawing/2014/main" id="{8F2CFE48-BD41-4074-82D7-9ED8A94EB8AD}"/>
              </a:ext>
            </a:extLst>
          </p:cNvPr>
          <p:cNvSpPr>
            <a:spLocks noGrp="1"/>
          </p:cNvSpPr>
          <p:nvPr>
            <p:ph type="title" hasCustomPrompt="1"/>
          </p:nvPr>
        </p:nvSpPr>
        <p:spPr>
          <a:xfrm>
            <a:off x="882017" y="431801"/>
            <a:ext cx="5836874" cy="1439862"/>
          </a:xfrm>
        </p:spPr>
        <p:txBody>
          <a:bodyPr/>
          <a:lstStyle>
            <a:lvl1pPr>
              <a:lnSpc>
                <a:spcPts val="14078"/>
              </a:lnSpc>
              <a:defRPr sz="12570"/>
            </a:lvl1pPr>
          </a:lstStyle>
          <a:p>
            <a:r>
              <a:rPr lang="de-DE" err="1"/>
              <a:t>Nr</a:t>
            </a:r>
            <a:endParaRPr lang="de-CH"/>
          </a:p>
        </p:txBody>
      </p:sp>
      <p:sp>
        <p:nvSpPr>
          <p:cNvPr id="11" name="Textplatzhalter 10">
            <a:extLst>
              <a:ext uri="{FF2B5EF4-FFF2-40B4-BE49-F238E27FC236}">
                <a16:creationId xmlns:a16="http://schemas.microsoft.com/office/drawing/2014/main" id="{E3A7B2E6-6E32-4504-89DF-430E4A49CD9B}"/>
              </a:ext>
            </a:extLst>
          </p:cNvPr>
          <p:cNvSpPr>
            <a:spLocks noGrp="1"/>
          </p:cNvSpPr>
          <p:nvPr>
            <p:ph type="body" sz="quarter" idx="10"/>
          </p:nvPr>
        </p:nvSpPr>
        <p:spPr>
          <a:xfrm>
            <a:off x="882016" y="2051053"/>
            <a:ext cx="5836874" cy="4752975"/>
          </a:xfrm>
        </p:spPr>
        <p:txBody>
          <a:bodyPr/>
          <a:lstStyle>
            <a:lvl1pPr marL="0" indent="0">
              <a:lnSpc>
                <a:spcPts val="3394"/>
              </a:lnSpc>
              <a:buNone/>
              <a:defRPr sz="2263"/>
            </a:lvl1pPr>
            <a:lvl2pPr>
              <a:lnSpc>
                <a:spcPts val="3394"/>
              </a:lnSpc>
              <a:defRPr sz="2263"/>
            </a:lvl2pPr>
            <a:lvl3pPr>
              <a:lnSpc>
                <a:spcPts val="3394"/>
              </a:lnSpc>
              <a:defRPr sz="2263"/>
            </a:lvl3pPr>
            <a:lvl4pPr>
              <a:lnSpc>
                <a:spcPts val="3394"/>
              </a:lnSpc>
              <a:defRPr sz="2263"/>
            </a:lvl4pPr>
            <a:lvl5pPr>
              <a:lnSpc>
                <a:spcPts val="3394"/>
              </a:lnSpc>
              <a:defRPr sz="2263"/>
            </a:lvl5pPr>
          </a:lstStyle>
          <a:p>
            <a:pPr lvl="0"/>
            <a:r>
              <a:rPr lang="de-DE"/>
              <a:t>Mastertextformat bearbeiten
Zweite Ebene
Dritte Ebene
Vierte Ebene
Fünfte Ebene</a:t>
            </a:r>
            <a:endParaRPr lang="de-CH"/>
          </a:p>
        </p:txBody>
      </p:sp>
    </p:spTree>
    <p:extLst>
      <p:ext uri="{BB962C8B-B14F-4D97-AF65-F5344CB8AC3E}">
        <p14:creationId xmlns:p14="http://schemas.microsoft.com/office/powerpoint/2010/main" val="590270016"/>
      </p:ext>
    </p:extLst>
  </p:cSld>
  <p:clrMapOvr>
    <a:masterClrMapping/>
  </p:clrMapOvr>
  <p:extLst>
    <p:ext uri="{DCECCB84-F9BA-43D5-87BE-67443E8EF086}">
      <p15:sldGuideLst xmlns:p15="http://schemas.microsoft.com/office/powerpoint/2012/main">
        <p15:guide id="1" orient="horz" pos="1292" userDrawn="1">
          <p15:clr>
            <a:srgbClr val="FBAE40"/>
          </p15:clr>
        </p15:guide>
        <p15:guide id="2" pos="423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BB907FC-8EEA-4706-98EB-1F20D0D83E28}"/>
              </a:ext>
            </a:extLst>
          </p:cNvPr>
          <p:cNvSpPr>
            <a:spLocks noGrp="1"/>
          </p:cNvSpPr>
          <p:nvPr>
            <p:ph type="title"/>
          </p:nvPr>
        </p:nvSpPr>
        <p:spPr bwMode="gray">
          <a:xfrm>
            <a:off x="882017" y="431801"/>
            <a:ext cx="11675742" cy="1439862"/>
          </a:xfrm>
          <a:prstGeom prst="rect">
            <a:avLst/>
          </a:prstGeom>
        </p:spPr>
        <p:txBody>
          <a:bodyPr vert="horz" lIns="0" tIns="0" rIns="0" bIns="0" rtlCol="0" anchor="t" anchorCtr="0">
            <a:noAutofit/>
          </a:bodyPr>
          <a:lstStyle/>
          <a:p>
            <a:r>
              <a:rPr lang="de-CH"/>
              <a:t>Mastertitelformat bearbeiten</a:t>
            </a:r>
          </a:p>
        </p:txBody>
      </p:sp>
      <p:sp>
        <p:nvSpPr>
          <p:cNvPr id="3" name="Textplatzhalter 2">
            <a:extLst>
              <a:ext uri="{FF2B5EF4-FFF2-40B4-BE49-F238E27FC236}">
                <a16:creationId xmlns:a16="http://schemas.microsoft.com/office/drawing/2014/main" id="{CBCB51EB-182E-4020-8D86-3EF8848E6CB1}"/>
              </a:ext>
            </a:extLst>
          </p:cNvPr>
          <p:cNvSpPr>
            <a:spLocks noGrp="1"/>
          </p:cNvSpPr>
          <p:nvPr>
            <p:ph type="body" idx="1"/>
          </p:nvPr>
        </p:nvSpPr>
        <p:spPr bwMode="gray">
          <a:xfrm>
            <a:off x="882017" y="1871663"/>
            <a:ext cx="11675742" cy="4932362"/>
          </a:xfrm>
          <a:prstGeom prst="rect">
            <a:avLst/>
          </a:prstGeom>
        </p:spPr>
        <p:txBody>
          <a:bodyPr vert="horz" lIns="0" tIns="0" rIns="0" bIns="0" rtlCol="0">
            <a:noAutofit/>
          </a:body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p>
          <a:p>
            <a:pPr lvl="5"/>
            <a:r>
              <a:rPr lang="de-CH"/>
              <a:t>Sechste Ebene</a:t>
            </a:r>
          </a:p>
          <a:p>
            <a:pPr lvl="6"/>
            <a:r>
              <a:rPr lang="de-CH"/>
              <a:t>Siebte Ebene</a:t>
            </a:r>
          </a:p>
          <a:p>
            <a:pPr lvl="7"/>
            <a:r>
              <a:rPr lang="de-CH"/>
              <a:t>Achte Ebene</a:t>
            </a:r>
          </a:p>
          <a:p>
            <a:pPr lvl="8"/>
            <a:r>
              <a:rPr lang="de-CH"/>
              <a:t>Neunte Ebene</a:t>
            </a:r>
          </a:p>
        </p:txBody>
      </p:sp>
      <p:sp>
        <p:nvSpPr>
          <p:cNvPr id="4" name="Datumsplatzhalter 3">
            <a:extLst>
              <a:ext uri="{FF2B5EF4-FFF2-40B4-BE49-F238E27FC236}">
                <a16:creationId xmlns:a16="http://schemas.microsoft.com/office/drawing/2014/main" id="{86B66F5F-246B-41C3-A7EF-74B5848C435E}"/>
              </a:ext>
            </a:extLst>
          </p:cNvPr>
          <p:cNvSpPr>
            <a:spLocks noGrp="1"/>
          </p:cNvSpPr>
          <p:nvPr>
            <p:ph type="dt" sz="half" idx="2"/>
          </p:nvPr>
        </p:nvSpPr>
        <p:spPr bwMode="gray">
          <a:xfrm>
            <a:off x="10086118" y="7204506"/>
            <a:ext cx="2117473" cy="183249"/>
          </a:xfrm>
          <a:prstGeom prst="rect">
            <a:avLst/>
          </a:prstGeom>
        </p:spPr>
        <p:txBody>
          <a:bodyPr vert="horz" lIns="0" tIns="0" rIns="0" bIns="0" rtlCol="0" anchor="t" anchorCtr="0"/>
          <a:lstStyle>
            <a:lvl1pPr algn="l">
              <a:defRPr sz="1006">
                <a:solidFill>
                  <a:schemeClr val="accent1"/>
                </a:solidFill>
                <a:latin typeface="+mn-lt"/>
              </a:defRPr>
            </a:lvl1pPr>
          </a:lstStyle>
          <a:p>
            <a:pPr algn="r"/>
            <a:fld id="{D2F642F2-FCB2-DB47-8644-91EB9C85776B}" type="datetimeyyyy">
              <a:rPr lang="es-ES" smtClean="0"/>
              <a:t>2023</a:t>
            </a:fld>
            <a:endParaRPr lang="de-CH"/>
          </a:p>
        </p:txBody>
      </p:sp>
      <p:sp>
        <p:nvSpPr>
          <p:cNvPr id="5" name="Fußzeilenplatzhalter 4">
            <a:extLst>
              <a:ext uri="{FF2B5EF4-FFF2-40B4-BE49-F238E27FC236}">
                <a16:creationId xmlns:a16="http://schemas.microsoft.com/office/drawing/2014/main" id="{BA7469D3-D758-4D66-B52B-335D0B004E98}"/>
              </a:ext>
            </a:extLst>
          </p:cNvPr>
          <p:cNvSpPr>
            <a:spLocks noGrp="1"/>
          </p:cNvSpPr>
          <p:nvPr>
            <p:ph type="ftr" sz="quarter" idx="3"/>
          </p:nvPr>
        </p:nvSpPr>
        <p:spPr bwMode="gray">
          <a:xfrm>
            <a:off x="882015" y="7204506"/>
            <a:ext cx="9204102" cy="183249"/>
          </a:xfrm>
          <a:prstGeom prst="rect">
            <a:avLst/>
          </a:prstGeom>
        </p:spPr>
        <p:txBody>
          <a:bodyPr vert="horz" lIns="0" tIns="0" rIns="0" bIns="0" rtlCol="0" anchor="t" anchorCtr="0"/>
          <a:lstStyle>
            <a:lvl1pPr algn="l">
              <a:defRPr sz="1006">
                <a:solidFill>
                  <a:schemeClr val="accent1"/>
                </a:solidFill>
                <a:latin typeface="+mj-lt"/>
              </a:defRPr>
            </a:lvl1pPr>
          </a:lstStyle>
          <a:p>
            <a:r>
              <a:rPr lang="de-CH" noProof="1"/>
              <a:t>StiftungSchweiz</a:t>
            </a:r>
          </a:p>
        </p:txBody>
      </p:sp>
      <p:sp>
        <p:nvSpPr>
          <p:cNvPr id="6" name="Foliennummernplatzhalter 5">
            <a:extLst>
              <a:ext uri="{FF2B5EF4-FFF2-40B4-BE49-F238E27FC236}">
                <a16:creationId xmlns:a16="http://schemas.microsoft.com/office/drawing/2014/main" id="{B6B6E1BC-0BF1-4586-8DE0-316908CCD9C2}"/>
              </a:ext>
            </a:extLst>
          </p:cNvPr>
          <p:cNvSpPr>
            <a:spLocks noGrp="1"/>
          </p:cNvSpPr>
          <p:nvPr>
            <p:ph type="sldNum" sz="quarter" idx="4"/>
          </p:nvPr>
        </p:nvSpPr>
        <p:spPr bwMode="gray">
          <a:xfrm>
            <a:off x="12232523" y="7204506"/>
            <a:ext cx="508856" cy="183249"/>
          </a:xfrm>
          <a:prstGeom prst="rect">
            <a:avLst/>
          </a:prstGeom>
        </p:spPr>
        <p:txBody>
          <a:bodyPr vert="horz" lIns="0" tIns="0" rIns="0" bIns="0" rtlCol="0" anchor="t" anchorCtr="0"/>
          <a:lstStyle>
            <a:lvl1pPr algn="l">
              <a:defRPr sz="1006">
                <a:solidFill>
                  <a:schemeClr val="accent1"/>
                </a:solidFill>
              </a:defRPr>
            </a:lvl1pPr>
          </a:lstStyle>
          <a:p>
            <a:r>
              <a:rPr lang="de-CH"/>
              <a:t>. S </a:t>
            </a:r>
            <a:fld id="{0A6ABA92-B65E-42F5-BB28-73DA50746AED}" type="slidenum">
              <a:rPr lang="de-CH" smtClean="0"/>
              <a:pPr/>
              <a:t>‹Nr.›</a:t>
            </a:fld>
            <a:endParaRPr lang="de-CH"/>
          </a:p>
        </p:txBody>
      </p:sp>
      <p:pic>
        <p:nvPicPr>
          <p:cNvPr id="22" name="Grafik 21">
            <a:extLst>
              <a:ext uri="{FF2B5EF4-FFF2-40B4-BE49-F238E27FC236}">
                <a16:creationId xmlns:a16="http://schemas.microsoft.com/office/drawing/2014/main" id="{ECC8AD64-7796-40E6-944D-2C059C6AA0CB}"/>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bwMode="gray">
          <a:xfrm>
            <a:off x="12641467" y="7100710"/>
            <a:ext cx="418851" cy="309619"/>
          </a:xfrm>
          <a:prstGeom prst="rect">
            <a:avLst/>
          </a:prstGeom>
        </p:spPr>
      </p:pic>
    </p:spTree>
    <p:extLst>
      <p:ext uri="{BB962C8B-B14F-4D97-AF65-F5344CB8AC3E}">
        <p14:creationId xmlns:p14="http://schemas.microsoft.com/office/powerpoint/2010/main" val="2261252635"/>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63" r:id="rId4"/>
    <p:sldLayoutId id="2147483658" r:id="rId5"/>
    <p:sldLayoutId id="2147483659" r:id="rId6"/>
    <p:sldLayoutId id="2147483660" r:id="rId7"/>
    <p:sldLayoutId id="2147483661" r:id="rId8"/>
    <p:sldLayoutId id="2147483669" r:id="rId9"/>
    <p:sldLayoutId id="2147483670" r:id="rId10"/>
    <p:sldLayoutId id="2147483665" r:id="rId11"/>
    <p:sldLayoutId id="2147483650" r:id="rId12"/>
    <p:sldLayoutId id="2147483662" r:id="rId13"/>
    <p:sldLayoutId id="2147483664" r:id="rId14"/>
    <p:sldLayoutId id="2147483671" r:id="rId15"/>
    <p:sldLayoutId id="2147483668" r:id="rId16"/>
    <p:sldLayoutId id="2147483654" r:id="rId17"/>
    <p:sldLayoutId id="2147483655" r:id="rId18"/>
    <p:sldLayoutId id="2147483667" r:id="rId19"/>
    <p:sldLayoutId id="2147483666" r:id="rId20"/>
  </p:sldLayoutIdLst>
  <p:hf hdr="0"/>
  <p:txStyles>
    <p:titleStyle>
      <a:lvl1pPr algn="l" defTabSz="1240548"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316764"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1pPr>
      <a:lvl2pPr marL="633528"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2pPr>
      <a:lvl3pPr marL="950292"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3pPr>
      <a:lvl4pPr marL="1267056"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4pPr>
      <a:lvl5pPr marL="1583820"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5pPr>
      <a:lvl6pPr marL="1900584"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6pPr>
      <a:lvl7pPr marL="2217348"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7pPr>
      <a:lvl8pPr marL="2534112"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8pPr>
      <a:lvl9pPr marL="2850876" indent="-316764" algn="l" defTabSz="1240548" rtl="0" eaLnBrk="1" latinLnBrk="0" hangingPunct="1">
        <a:lnSpc>
          <a:spcPct val="114000"/>
        </a:lnSpc>
        <a:spcBef>
          <a:spcPts val="0"/>
        </a:spcBef>
        <a:buFont typeface="Arial" panose="020B0604020202020204" pitchFamily="34" charset="0"/>
        <a:buChar char="→"/>
        <a:defRPr sz="2011" kern="1200">
          <a:solidFill>
            <a:schemeClr val="tx1"/>
          </a:solidFill>
          <a:latin typeface="+mn-lt"/>
          <a:ea typeface="+mn-ea"/>
          <a:cs typeface="+mn-cs"/>
        </a:defRPr>
      </a:lvl9pPr>
    </p:bodyStyle>
    <p:otherStyle>
      <a:defPPr>
        <a:defRPr lang="de-DE"/>
      </a:defPPr>
      <a:lvl1pPr marL="0" algn="l" defTabSz="1240548" rtl="0" eaLnBrk="1" latinLnBrk="0" hangingPunct="1">
        <a:defRPr sz="2442" kern="1200">
          <a:solidFill>
            <a:schemeClr val="tx1"/>
          </a:solidFill>
          <a:latin typeface="+mn-lt"/>
          <a:ea typeface="+mn-ea"/>
          <a:cs typeface="+mn-cs"/>
        </a:defRPr>
      </a:lvl1pPr>
      <a:lvl2pPr marL="620274" algn="l" defTabSz="1240548" rtl="0" eaLnBrk="1" latinLnBrk="0" hangingPunct="1">
        <a:defRPr sz="2442" kern="1200">
          <a:solidFill>
            <a:schemeClr val="tx1"/>
          </a:solidFill>
          <a:latin typeface="+mn-lt"/>
          <a:ea typeface="+mn-ea"/>
          <a:cs typeface="+mn-cs"/>
        </a:defRPr>
      </a:lvl2pPr>
      <a:lvl3pPr marL="1240548" algn="l" defTabSz="1240548" rtl="0" eaLnBrk="1" latinLnBrk="0" hangingPunct="1">
        <a:defRPr sz="2442" kern="1200">
          <a:solidFill>
            <a:schemeClr val="tx1"/>
          </a:solidFill>
          <a:latin typeface="+mn-lt"/>
          <a:ea typeface="+mn-ea"/>
          <a:cs typeface="+mn-cs"/>
        </a:defRPr>
      </a:lvl3pPr>
      <a:lvl4pPr marL="1860823" algn="l" defTabSz="1240548" rtl="0" eaLnBrk="1" latinLnBrk="0" hangingPunct="1">
        <a:defRPr sz="2442" kern="1200">
          <a:solidFill>
            <a:schemeClr val="tx1"/>
          </a:solidFill>
          <a:latin typeface="+mn-lt"/>
          <a:ea typeface="+mn-ea"/>
          <a:cs typeface="+mn-cs"/>
        </a:defRPr>
      </a:lvl4pPr>
      <a:lvl5pPr marL="2481097" algn="l" defTabSz="1240548" rtl="0" eaLnBrk="1" latinLnBrk="0" hangingPunct="1">
        <a:defRPr sz="2442" kern="1200">
          <a:solidFill>
            <a:schemeClr val="tx1"/>
          </a:solidFill>
          <a:latin typeface="+mn-lt"/>
          <a:ea typeface="+mn-ea"/>
          <a:cs typeface="+mn-cs"/>
        </a:defRPr>
      </a:lvl5pPr>
      <a:lvl6pPr marL="3101371" algn="l" defTabSz="1240548" rtl="0" eaLnBrk="1" latinLnBrk="0" hangingPunct="1">
        <a:defRPr sz="2442" kern="1200">
          <a:solidFill>
            <a:schemeClr val="tx1"/>
          </a:solidFill>
          <a:latin typeface="+mn-lt"/>
          <a:ea typeface="+mn-ea"/>
          <a:cs typeface="+mn-cs"/>
        </a:defRPr>
      </a:lvl6pPr>
      <a:lvl7pPr marL="3721645" algn="l" defTabSz="1240548" rtl="0" eaLnBrk="1" latinLnBrk="0" hangingPunct="1">
        <a:defRPr sz="2442" kern="1200">
          <a:solidFill>
            <a:schemeClr val="tx1"/>
          </a:solidFill>
          <a:latin typeface="+mn-lt"/>
          <a:ea typeface="+mn-ea"/>
          <a:cs typeface="+mn-cs"/>
        </a:defRPr>
      </a:lvl7pPr>
      <a:lvl8pPr marL="4341919" algn="l" defTabSz="1240548" rtl="0" eaLnBrk="1" latinLnBrk="0" hangingPunct="1">
        <a:defRPr sz="2442" kern="1200">
          <a:solidFill>
            <a:schemeClr val="tx1"/>
          </a:solidFill>
          <a:latin typeface="+mn-lt"/>
          <a:ea typeface="+mn-ea"/>
          <a:cs typeface="+mn-cs"/>
        </a:defRPr>
      </a:lvl8pPr>
      <a:lvl9pPr marL="4962194" algn="l" defTabSz="1240548" rtl="0" eaLnBrk="1" latinLnBrk="0" hangingPunct="1">
        <a:defRPr sz="2442"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6" userDrawn="1">
          <p15:clr>
            <a:srgbClr val="5ACBF0"/>
          </p15:clr>
        </p15:guide>
        <p15:guide id="2" pos="7910" userDrawn="1">
          <p15:clr>
            <a:srgbClr val="5ACBF0"/>
          </p15:clr>
        </p15:guide>
        <p15:guide id="3" orient="horz" pos="272" userDrawn="1">
          <p15:clr>
            <a:srgbClr val="5ACBF0"/>
          </p15:clr>
        </p15:guide>
        <p15:guide id="4" orient="horz" pos="1179" userDrawn="1">
          <p15:clr>
            <a:srgbClr val="5ACBF0"/>
          </p15:clr>
        </p15:guide>
        <p15:guide id="5" orient="horz" pos="4286" userDrawn="1">
          <p15:clr>
            <a:srgbClr val="5ACBF0"/>
          </p15:clr>
        </p15:guide>
        <p15:guide id="6" orient="horz" pos="4536"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18290-5E33-4D61-BC96-FD011DA74B7E}"/>
              </a:ext>
            </a:extLst>
          </p:cNvPr>
          <p:cNvSpPr>
            <a:spLocks noGrp="1"/>
          </p:cNvSpPr>
          <p:nvPr>
            <p:ph type="title"/>
          </p:nvPr>
        </p:nvSpPr>
        <p:spPr>
          <a:xfrm>
            <a:off x="882016" y="484993"/>
            <a:ext cx="11675742" cy="846455"/>
          </a:xfrm>
        </p:spPr>
        <p:txBody>
          <a:bodyPr/>
          <a:lstStyle/>
          <a:p>
            <a:r>
              <a:rPr lang="fr-CH" sz="4400" dirty="0" err="1"/>
              <a:t>StiftungSchweiz</a:t>
            </a:r>
            <a:r>
              <a:rPr lang="fr-CH" sz="4400" dirty="0"/>
              <a:t> | </a:t>
            </a:r>
            <a:r>
              <a:rPr lang="fr-CH" sz="4400" dirty="0" err="1"/>
              <a:t>Boilerplate</a:t>
            </a:r>
            <a:endParaRPr lang="de-CH" sz="4400" dirty="0"/>
          </a:p>
        </p:txBody>
      </p:sp>
      <p:sp>
        <p:nvSpPr>
          <p:cNvPr id="4" name="Textplatzhalter 3">
            <a:extLst>
              <a:ext uri="{FF2B5EF4-FFF2-40B4-BE49-F238E27FC236}">
                <a16:creationId xmlns:a16="http://schemas.microsoft.com/office/drawing/2014/main" id="{AB61002E-AD61-B765-E463-D7E163A58E07}"/>
              </a:ext>
            </a:extLst>
          </p:cNvPr>
          <p:cNvSpPr>
            <a:spLocks noGrp="1"/>
          </p:cNvSpPr>
          <p:nvPr>
            <p:ph type="body" sz="quarter" idx="10"/>
          </p:nvPr>
        </p:nvSpPr>
        <p:spPr>
          <a:xfrm>
            <a:off x="882016" y="4267392"/>
            <a:ext cx="11675742" cy="517525"/>
          </a:xfrm>
        </p:spPr>
        <p:txBody>
          <a:bodyPr/>
          <a:lstStyle/>
          <a:p>
            <a:r>
              <a:rPr lang="de-CH" sz="1800" dirty="0">
                <a:latin typeface="+mj-lt"/>
              </a:rPr>
              <a:t>Gut vernetzt mehr bewirken</a:t>
            </a:r>
            <a:br>
              <a:rPr lang="de-CH" sz="1800" dirty="0">
                <a:latin typeface="+mj-lt"/>
              </a:rPr>
            </a:br>
            <a:endParaRPr lang="de-CH" sz="1800" dirty="0">
              <a:latin typeface="+mj-lt"/>
            </a:endParaRPr>
          </a:p>
          <a:p>
            <a:r>
              <a:rPr lang="de-CH" sz="1800" dirty="0" err="1"/>
              <a:t>Stiftungschweiz.ch</a:t>
            </a:r>
            <a:r>
              <a:rPr lang="de-CH" sz="1800" dirty="0"/>
              <a:t> ist das grösste Schweizer Online-Portal zur gemeinnützigen Welt. Die Plattform richtet sich primär an gemeinnützige Organisationen und deren Förderer. Sie stellt die nötigen Informationen, digitalen Werkzeuge und passenden Dienstleistungen für eine wirkungsvolle, gut vernetzte und transparente Philanthropie bereit. </a:t>
            </a:r>
          </a:p>
          <a:p>
            <a:endParaRPr lang="de-CH" sz="1800" dirty="0"/>
          </a:p>
          <a:p>
            <a:r>
              <a:rPr lang="de-CH" sz="1800" dirty="0" err="1"/>
              <a:t>StiftungSchweiz</a:t>
            </a:r>
            <a:r>
              <a:rPr lang="de-CH" sz="1800" dirty="0"/>
              <a:t> ist eine Initiative der Basler </a:t>
            </a:r>
            <a:r>
              <a:rPr lang="de-CH" sz="1800" dirty="0" err="1"/>
              <a:t>Philanthropy</a:t>
            </a:r>
            <a:r>
              <a:rPr lang="de-CH" sz="1800" dirty="0"/>
              <a:t> Services AG. Hinter </a:t>
            </a:r>
            <a:r>
              <a:rPr lang="de-CH" sz="1800" dirty="0" err="1"/>
              <a:t>StiftungSchweiz</a:t>
            </a:r>
            <a:r>
              <a:rPr lang="de-CH" sz="1800" dirty="0"/>
              <a:t> stehen die Zürcher Kantonalbank, der Verband </a:t>
            </a:r>
            <a:r>
              <a:rPr lang="de-CH" sz="1800" dirty="0" err="1"/>
              <a:t>SwissFoundations</a:t>
            </a:r>
            <a:r>
              <a:rPr lang="de-CH" sz="1800" dirty="0"/>
              <a:t> und ein breit abgestütztes Konsortium von Förderstiftungen. Unser gemeinsames Ziel: Das Potenzial der Digitalisierung für eine wirkungsvolle Philanthropie zu nutzen.</a:t>
            </a:r>
          </a:p>
        </p:txBody>
      </p:sp>
    </p:spTree>
    <p:extLst>
      <p:ext uri="{BB962C8B-B14F-4D97-AF65-F5344CB8AC3E}">
        <p14:creationId xmlns:p14="http://schemas.microsoft.com/office/powerpoint/2010/main" val="2494573021"/>
      </p:ext>
    </p:extLst>
  </p:cSld>
  <p:clrMapOvr>
    <a:masterClrMapping/>
  </p:clrMapOvr>
  <mc:AlternateContent xmlns:mc="http://schemas.openxmlformats.org/markup-compatibility/2006" xmlns:p14="http://schemas.microsoft.com/office/powerpoint/2010/main">
    <mc:Choice Requires="p14">
      <p:transition spd="slow" p14:dur="1200" advTm="3084">
        <p14:prism/>
      </p:transition>
    </mc:Choice>
    <mc:Fallback xmlns="">
      <p:transition spd="slow" advTm="3084">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18290-5E33-4D61-BC96-FD011DA74B7E}"/>
              </a:ext>
            </a:extLst>
          </p:cNvPr>
          <p:cNvSpPr>
            <a:spLocks noGrp="1"/>
          </p:cNvSpPr>
          <p:nvPr>
            <p:ph type="title"/>
          </p:nvPr>
        </p:nvSpPr>
        <p:spPr>
          <a:xfrm>
            <a:off x="882016" y="484993"/>
            <a:ext cx="11675742" cy="846455"/>
          </a:xfrm>
        </p:spPr>
        <p:txBody>
          <a:bodyPr/>
          <a:lstStyle/>
          <a:p>
            <a:r>
              <a:rPr lang="fr-CH" sz="4400" dirty="0" err="1"/>
              <a:t>StiftungSchweiz</a:t>
            </a:r>
            <a:r>
              <a:rPr lang="fr-CH" sz="4400" dirty="0"/>
              <a:t> | </a:t>
            </a:r>
            <a:r>
              <a:rPr lang="fr-CH" sz="4400" dirty="0" err="1"/>
              <a:t>Boilerplate</a:t>
            </a:r>
            <a:endParaRPr lang="de-CH" sz="4400" dirty="0"/>
          </a:p>
        </p:txBody>
      </p:sp>
      <p:sp>
        <p:nvSpPr>
          <p:cNvPr id="4" name="Textplatzhalter 3">
            <a:extLst>
              <a:ext uri="{FF2B5EF4-FFF2-40B4-BE49-F238E27FC236}">
                <a16:creationId xmlns:a16="http://schemas.microsoft.com/office/drawing/2014/main" id="{AB61002E-AD61-B765-E463-D7E163A58E07}"/>
              </a:ext>
            </a:extLst>
          </p:cNvPr>
          <p:cNvSpPr>
            <a:spLocks noGrp="1"/>
          </p:cNvSpPr>
          <p:nvPr>
            <p:ph type="body" sz="quarter" idx="10"/>
          </p:nvPr>
        </p:nvSpPr>
        <p:spPr>
          <a:xfrm>
            <a:off x="882016" y="4334627"/>
            <a:ext cx="11675742" cy="517525"/>
          </a:xfrm>
        </p:spPr>
        <p:txBody>
          <a:bodyPr/>
          <a:lstStyle/>
          <a:p>
            <a:r>
              <a:rPr lang="de-CH" sz="1800" dirty="0">
                <a:latin typeface="+mj-lt"/>
              </a:rPr>
              <a:t>A strong network </a:t>
            </a:r>
            <a:r>
              <a:rPr lang="de-CH" sz="1800" dirty="0" err="1">
                <a:latin typeface="+mj-lt"/>
              </a:rPr>
              <a:t>for</a:t>
            </a:r>
            <a:r>
              <a:rPr lang="de-CH" sz="1800" dirty="0">
                <a:latin typeface="+mj-lt"/>
              </a:rPr>
              <a:t> a </a:t>
            </a:r>
            <a:r>
              <a:rPr lang="de-CH" sz="1800" dirty="0" err="1">
                <a:latin typeface="+mj-lt"/>
              </a:rPr>
              <a:t>greater</a:t>
            </a:r>
            <a:r>
              <a:rPr lang="de-CH" sz="1800" dirty="0">
                <a:latin typeface="+mj-lt"/>
              </a:rPr>
              <a:t> </a:t>
            </a:r>
            <a:r>
              <a:rPr lang="de-CH" sz="1800" dirty="0" err="1">
                <a:latin typeface="+mj-lt"/>
              </a:rPr>
              <a:t>impact</a:t>
            </a:r>
            <a:br>
              <a:rPr lang="de-CH" sz="1800" dirty="0">
                <a:latin typeface="+mj-lt"/>
              </a:rPr>
            </a:br>
            <a:br>
              <a:rPr lang="de-CH" sz="1800" dirty="0">
                <a:latin typeface="+mj-lt"/>
              </a:rPr>
            </a:br>
            <a:r>
              <a:rPr lang="de-CH" sz="1800" dirty="0" err="1"/>
              <a:t>stiftungschweiz.ch</a:t>
            </a:r>
            <a:r>
              <a:rPr lang="de-CH" sz="1800" dirty="0"/>
              <a:t> </a:t>
            </a:r>
            <a:r>
              <a:rPr lang="de-CH" sz="1800" dirty="0" err="1"/>
              <a:t>is</a:t>
            </a:r>
            <a:r>
              <a:rPr lang="de-CH" sz="1800" dirty="0"/>
              <a:t> </a:t>
            </a:r>
            <a:r>
              <a:rPr lang="de-CH" sz="1800" dirty="0" err="1"/>
              <a:t>the</a:t>
            </a:r>
            <a:r>
              <a:rPr lang="de-CH" sz="1800" dirty="0"/>
              <a:t> </a:t>
            </a:r>
            <a:r>
              <a:rPr lang="de-CH" sz="1800" dirty="0" err="1"/>
              <a:t>largest</a:t>
            </a:r>
            <a:r>
              <a:rPr lang="de-CH" sz="1800" dirty="0"/>
              <a:t> Swiss online </a:t>
            </a:r>
            <a:r>
              <a:rPr lang="de-CH" sz="1800" dirty="0" err="1"/>
              <a:t>portal</a:t>
            </a:r>
            <a:r>
              <a:rPr lang="de-CH" sz="1800" dirty="0"/>
              <a:t> </a:t>
            </a:r>
            <a:r>
              <a:rPr lang="de-CH" sz="1800" dirty="0" err="1"/>
              <a:t>to</a:t>
            </a:r>
            <a:r>
              <a:rPr lang="de-CH" sz="1800" dirty="0"/>
              <a:t> </a:t>
            </a:r>
            <a:r>
              <a:rPr lang="de-CH" sz="1800" dirty="0" err="1"/>
              <a:t>the</a:t>
            </a:r>
            <a:r>
              <a:rPr lang="de-CH" sz="1800" dirty="0"/>
              <a:t> non-profit </a:t>
            </a:r>
            <a:r>
              <a:rPr lang="de-CH" sz="1800" dirty="0" err="1"/>
              <a:t>world</a:t>
            </a:r>
            <a:r>
              <a:rPr lang="de-CH" sz="1800" dirty="0"/>
              <a:t>. The </a:t>
            </a:r>
            <a:r>
              <a:rPr lang="de-CH" sz="1800" dirty="0" err="1"/>
              <a:t>platform</a:t>
            </a:r>
            <a:r>
              <a:rPr lang="de-CH" sz="1800" dirty="0"/>
              <a:t> </a:t>
            </a:r>
            <a:r>
              <a:rPr lang="de-CH" sz="1800" dirty="0" err="1"/>
              <a:t>is</a:t>
            </a:r>
            <a:r>
              <a:rPr lang="de-CH" sz="1800" dirty="0"/>
              <a:t> </a:t>
            </a:r>
            <a:r>
              <a:rPr lang="de-CH" sz="1800" dirty="0" err="1"/>
              <a:t>primarily</a:t>
            </a:r>
            <a:r>
              <a:rPr lang="de-CH" sz="1800" dirty="0"/>
              <a:t> </a:t>
            </a:r>
            <a:r>
              <a:rPr lang="de-CH" sz="1800" dirty="0" err="1"/>
              <a:t>aimed</a:t>
            </a:r>
            <a:r>
              <a:rPr lang="de-CH" sz="1800" dirty="0"/>
              <a:t> at non-profit </a:t>
            </a:r>
            <a:r>
              <a:rPr lang="de-CH" sz="1800" dirty="0" err="1"/>
              <a:t>organisations</a:t>
            </a:r>
            <a:r>
              <a:rPr lang="de-CH" sz="1800" dirty="0"/>
              <a:t> and </a:t>
            </a:r>
            <a:r>
              <a:rPr lang="de-CH" sz="1800" dirty="0" err="1"/>
              <a:t>their</a:t>
            </a:r>
            <a:r>
              <a:rPr lang="de-CH" sz="1800" dirty="0"/>
              <a:t> </a:t>
            </a:r>
            <a:r>
              <a:rPr lang="de-CH" sz="1800" dirty="0" err="1"/>
              <a:t>supporters</a:t>
            </a:r>
            <a:r>
              <a:rPr lang="de-CH" sz="1800" dirty="0"/>
              <a:t>. </a:t>
            </a:r>
            <a:r>
              <a:rPr lang="de-CH" sz="1800" dirty="0" err="1"/>
              <a:t>It</a:t>
            </a:r>
            <a:r>
              <a:rPr lang="de-CH" sz="1800" dirty="0"/>
              <a:t> </a:t>
            </a:r>
            <a:r>
              <a:rPr lang="de-CH" sz="1800" dirty="0" err="1"/>
              <a:t>provides</a:t>
            </a:r>
            <a:r>
              <a:rPr lang="de-CH" sz="1800" dirty="0"/>
              <a:t> </a:t>
            </a:r>
            <a:r>
              <a:rPr lang="de-CH" sz="1800" dirty="0" err="1"/>
              <a:t>the</a:t>
            </a:r>
            <a:r>
              <a:rPr lang="de-CH" sz="1800" dirty="0"/>
              <a:t> </a:t>
            </a:r>
            <a:r>
              <a:rPr lang="de-CH" sz="1800" dirty="0" err="1"/>
              <a:t>necessary</a:t>
            </a:r>
            <a:r>
              <a:rPr lang="de-CH" sz="1800" dirty="0"/>
              <a:t> </a:t>
            </a:r>
            <a:r>
              <a:rPr lang="de-CH" sz="1800" dirty="0" err="1"/>
              <a:t>information</a:t>
            </a:r>
            <a:r>
              <a:rPr lang="de-CH" sz="1800" dirty="0"/>
              <a:t>, digital </a:t>
            </a:r>
            <a:r>
              <a:rPr lang="de-CH" sz="1800" dirty="0" err="1"/>
              <a:t>tools</a:t>
            </a:r>
            <a:r>
              <a:rPr lang="de-CH" sz="1800" dirty="0"/>
              <a:t> and </a:t>
            </a:r>
            <a:r>
              <a:rPr lang="de-CH" sz="1800" dirty="0" err="1"/>
              <a:t>appropriate</a:t>
            </a:r>
            <a:r>
              <a:rPr lang="de-CH" sz="1800" dirty="0"/>
              <a:t> </a:t>
            </a:r>
            <a:r>
              <a:rPr lang="de-CH" sz="1800" dirty="0" err="1"/>
              <a:t>services</a:t>
            </a:r>
            <a:r>
              <a:rPr lang="de-CH" sz="1800" dirty="0"/>
              <a:t> </a:t>
            </a:r>
            <a:r>
              <a:rPr lang="de-CH" sz="1800" dirty="0" err="1"/>
              <a:t>for</a:t>
            </a:r>
            <a:r>
              <a:rPr lang="de-CH" sz="1800" dirty="0"/>
              <a:t> </a:t>
            </a:r>
            <a:r>
              <a:rPr lang="de-CH" sz="1800" dirty="0" err="1"/>
              <a:t>effective</a:t>
            </a:r>
            <a:r>
              <a:rPr lang="de-CH" sz="1800" dirty="0"/>
              <a:t>, well-</a:t>
            </a:r>
            <a:r>
              <a:rPr lang="de-CH" sz="1800" dirty="0" err="1"/>
              <a:t>connected</a:t>
            </a:r>
            <a:r>
              <a:rPr lang="de-CH" sz="1800" dirty="0"/>
              <a:t> and transparent </a:t>
            </a:r>
            <a:r>
              <a:rPr lang="de-CH" sz="1800" dirty="0" err="1"/>
              <a:t>philanthropy</a:t>
            </a:r>
            <a:r>
              <a:rPr lang="de-CH" sz="1800" dirty="0"/>
              <a:t>.</a:t>
            </a:r>
          </a:p>
          <a:p>
            <a:endParaRPr lang="de-CH" sz="1800" dirty="0"/>
          </a:p>
          <a:p>
            <a:r>
              <a:rPr lang="de-CH" sz="1800" dirty="0" err="1"/>
              <a:t>StiftungSchweiz</a:t>
            </a:r>
            <a:r>
              <a:rPr lang="de-CH" sz="1800" dirty="0"/>
              <a:t> </a:t>
            </a:r>
            <a:r>
              <a:rPr lang="de-CH" sz="1800" dirty="0" err="1"/>
              <a:t>is</a:t>
            </a:r>
            <a:r>
              <a:rPr lang="de-CH" sz="1800" dirty="0"/>
              <a:t> an initiative </a:t>
            </a:r>
            <a:r>
              <a:rPr lang="de-CH" sz="1800" dirty="0" err="1"/>
              <a:t>of</a:t>
            </a:r>
            <a:r>
              <a:rPr lang="de-CH" sz="1800" dirty="0"/>
              <a:t> Basler </a:t>
            </a:r>
            <a:r>
              <a:rPr lang="de-CH" sz="1800" dirty="0" err="1"/>
              <a:t>Philanthropy</a:t>
            </a:r>
            <a:r>
              <a:rPr lang="de-CH" sz="1800" dirty="0"/>
              <a:t> Services AG. </a:t>
            </a:r>
            <a:r>
              <a:rPr lang="de-CH" sz="1800" dirty="0" err="1"/>
              <a:t>StiftungSchweiz</a:t>
            </a:r>
            <a:r>
              <a:rPr lang="de-CH" sz="1800" dirty="0"/>
              <a:t> </a:t>
            </a:r>
            <a:r>
              <a:rPr lang="de-CH" sz="1800" dirty="0" err="1"/>
              <a:t>is</a:t>
            </a:r>
            <a:r>
              <a:rPr lang="de-CH" sz="1800" dirty="0"/>
              <a:t> </a:t>
            </a:r>
            <a:r>
              <a:rPr lang="de-CH" sz="1800" dirty="0" err="1"/>
              <a:t>backed</a:t>
            </a:r>
            <a:r>
              <a:rPr lang="de-CH" sz="1800" dirty="0"/>
              <a:t> </a:t>
            </a:r>
            <a:r>
              <a:rPr lang="de-CH" sz="1800" dirty="0" err="1"/>
              <a:t>by</a:t>
            </a:r>
            <a:r>
              <a:rPr lang="de-CH" sz="1800" dirty="0"/>
              <a:t> </a:t>
            </a:r>
            <a:r>
              <a:rPr lang="de-CH" sz="1800" dirty="0" err="1"/>
              <a:t>the</a:t>
            </a:r>
            <a:r>
              <a:rPr lang="de-CH" sz="1800" dirty="0"/>
              <a:t> Zürcher Kantonalbank, </a:t>
            </a:r>
            <a:r>
              <a:rPr lang="de-CH" sz="1800" dirty="0" err="1"/>
              <a:t>the</a:t>
            </a:r>
            <a:r>
              <a:rPr lang="de-CH" sz="1800" dirty="0"/>
              <a:t> </a:t>
            </a:r>
            <a:r>
              <a:rPr lang="de-CH" sz="1800" dirty="0" err="1"/>
              <a:t>association</a:t>
            </a:r>
            <a:r>
              <a:rPr lang="de-CH" sz="1800" dirty="0"/>
              <a:t> </a:t>
            </a:r>
            <a:r>
              <a:rPr lang="de-CH" sz="1800" dirty="0" err="1"/>
              <a:t>of</a:t>
            </a:r>
            <a:r>
              <a:rPr lang="de-CH" sz="1800" dirty="0"/>
              <a:t> </a:t>
            </a:r>
            <a:r>
              <a:rPr lang="de-CH" sz="1800" dirty="0" err="1"/>
              <a:t>swiss</a:t>
            </a:r>
            <a:r>
              <a:rPr lang="de-CH" sz="1800" dirty="0"/>
              <a:t> </a:t>
            </a:r>
            <a:r>
              <a:rPr lang="de-CH" sz="1800" dirty="0" err="1"/>
              <a:t>grant-making</a:t>
            </a:r>
            <a:r>
              <a:rPr lang="de-CH" sz="1800" dirty="0"/>
              <a:t> </a:t>
            </a:r>
            <a:r>
              <a:rPr lang="de-CH" sz="1800" dirty="0" err="1"/>
              <a:t>foundations</a:t>
            </a:r>
            <a:r>
              <a:rPr lang="de-CH" sz="1800" dirty="0"/>
              <a:t> </a:t>
            </a:r>
            <a:r>
              <a:rPr lang="de-CH" sz="1800" dirty="0" err="1"/>
              <a:t>SwissFoundations</a:t>
            </a:r>
            <a:r>
              <a:rPr lang="de-CH" sz="1800" dirty="0"/>
              <a:t> and a </a:t>
            </a:r>
            <a:r>
              <a:rPr lang="de-CH" sz="1800" dirty="0" err="1"/>
              <a:t>broad-based</a:t>
            </a:r>
            <a:r>
              <a:rPr lang="de-CH" sz="1800" dirty="0"/>
              <a:t> </a:t>
            </a:r>
            <a:r>
              <a:rPr lang="de-CH" sz="1800" dirty="0" err="1"/>
              <a:t>consortium</a:t>
            </a:r>
            <a:r>
              <a:rPr lang="de-CH" sz="1800" dirty="0"/>
              <a:t> </a:t>
            </a:r>
            <a:r>
              <a:rPr lang="de-CH" sz="1800" dirty="0" err="1"/>
              <a:t>of</a:t>
            </a:r>
            <a:r>
              <a:rPr lang="de-CH" sz="1800" dirty="0"/>
              <a:t> </a:t>
            </a:r>
            <a:r>
              <a:rPr lang="de-CH" sz="1800" dirty="0" err="1"/>
              <a:t>grant-making</a:t>
            </a:r>
            <a:r>
              <a:rPr lang="de-CH" sz="1800" dirty="0"/>
              <a:t> </a:t>
            </a:r>
            <a:r>
              <a:rPr lang="de-CH" sz="1800" dirty="0" err="1"/>
              <a:t>foundations</a:t>
            </a:r>
            <a:r>
              <a:rPr lang="de-CH" sz="1800" dirty="0"/>
              <a:t>. </a:t>
            </a:r>
            <a:r>
              <a:rPr lang="de-CH" sz="1800" dirty="0" err="1"/>
              <a:t>Our</a:t>
            </a:r>
            <a:r>
              <a:rPr lang="de-CH" sz="1800" dirty="0"/>
              <a:t> </a:t>
            </a:r>
            <a:r>
              <a:rPr lang="de-CH" sz="1800" dirty="0" err="1"/>
              <a:t>common</a:t>
            </a:r>
            <a:r>
              <a:rPr lang="de-CH" sz="1800" dirty="0"/>
              <a:t> </a:t>
            </a:r>
            <a:r>
              <a:rPr lang="de-CH" sz="1800" dirty="0" err="1"/>
              <a:t>goal</a:t>
            </a:r>
            <a:r>
              <a:rPr lang="de-CH" sz="1800" dirty="0"/>
              <a:t>: </a:t>
            </a:r>
            <a:r>
              <a:rPr lang="de-CH" sz="1800" dirty="0" err="1"/>
              <a:t>to</a:t>
            </a:r>
            <a:r>
              <a:rPr lang="de-CH" sz="1800" dirty="0"/>
              <a:t> </a:t>
            </a:r>
            <a:r>
              <a:rPr lang="de-CH" sz="1800" dirty="0" err="1"/>
              <a:t>use</a:t>
            </a:r>
            <a:r>
              <a:rPr lang="de-CH" sz="1800" dirty="0"/>
              <a:t> </a:t>
            </a:r>
            <a:r>
              <a:rPr lang="de-CH" sz="1800" dirty="0" err="1"/>
              <a:t>the</a:t>
            </a:r>
            <a:r>
              <a:rPr lang="de-CH" sz="1800" dirty="0"/>
              <a:t> potential </a:t>
            </a:r>
            <a:r>
              <a:rPr lang="de-CH" sz="1800" dirty="0" err="1"/>
              <a:t>of</a:t>
            </a:r>
            <a:r>
              <a:rPr lang="de-CH" sz="1800" dirty="0"/>
              <a:t> </a:t>
            </a:r>
            <a:r>
              <a:rPr lang="de-CH" sz="1800" dirty="0" err="1"/>
              <a:t>digitalisation</a:t>
            </a:r>
            <a:r>
              <a:rPr lang="de-CH" sz="1800" dirty="0"/>
              <a:t> </a:t>
            </a:r>
            <a:r>
              <a:rPr lang="de-CH" sz="1800" dirty="0" err="1"/>
              <a:t>for</a:t>
            </a:r>
            <a:r>
              <a:rPr lang="de-CH" sz="1800" dirty="0"/>
              <a:t> </a:t>
            </a:r>
            <a:r>
              <a:rPr lang="de-CH" sz="1800" dirty="0" err="1"/>
              <a:t>effective</a:t>
            </a:r>
            <a:r>
              <a:rPr lang="de-CH" sz="1800" dirty="0"/>
              <a:t> </a:t>
            </a:r>
            <a:r>
              <a:rPr lang="de-CH" sz="1800" dirty="0" err="1"/>
              <a:t>philanthropy</a:t>
            </a:r>
            <a:r>
              <a:rPr lang="de-CH" sz="1800" dirty="0"/>
              <a:t>.</a:t>
            </a:r>
          </a:p>
        </p:txBody>
      </p:sp>
    </p:spTree>
    <p:extLst>
      <p:ext uri="{BB962C8B-B14F-4D97-AF65-F5344CB8AC3E}">
        <p14:creationId xmlns:p14="http://schemas.microsoft.com/office/powerpoint/2010/main" val="1752006919"/>
      </p:ext>
    </p:extLst>
  </p:cSld>
  <p:clrMapOvr>
    <a:masterClrMapping/>
  </p:clrMapOvr>
  <mc:AlternateContent xmlns:mc="http://schemas.openxmlformats.org/markup-compatibility/2006" xmlns:p14="http://schemas.microsoft.com/office/powerpoint/2010/main">
    <mc:Choice Requires="p14">
      <p:transition spd="slow" p14:dur="1200" advTm="3084">
        <p14:prism/>
      </p:transition>
    </mc:Choice>
    <mc:Fallback xmlns="">
      <p:transition spd="slow" advTm="3084">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18290-5E33-4D61-BC96-FD011DA74B7E}"/>
              </a:ext>
            </a:extLst>
          </p:cNvPr>
          <p:cNvSpPr>
            <a:spLocks noGrp="1"/>
          </p:cNvSpPr>
          <p:nvPr>
            <p:ph type="title"/>
          </p:nvPr>
        </p:nvSpPr>
        <p:spPr>
          <a:xfrm>
            <a:off x="882016" y="484993"/>
            <a:ext cx="11675742" cy="846455"/>
          </a:xfrm>
        </p:spPr>
        <p:txBody>
          <a:bodyPr/>
          <a:lstStyle/>
          <a:p>
            <a:r>
              <a:rPr lang="fr-CH" sz="4400" dirty="0" err="1"/>
              <a:t>StiftungSchweiz</a:t>
            </a:r>
            <a:r>
              <a:rPr lang="fr-CH" sz="4400" dirty="0"/>
              <a:t> | </a:t>
            </a:r>
            <a:r>
              <a:rPr lang="fr-CH" sz="4400" dirty="0" err="1"/>
              <a:t>Boilerplate</a:t>
            </a:r>
            <a:endParaRPr lang="de-CH" sz="4400" dirty="0"/>
          </a:p>
        </p:txBody>
      </p:sp>
      <p:sp>
        <p:nvSpPr>
          <p:cNvPr id="4" name="Textplatzhalter 3">
            <a:extLst>
              <a:ext uri="{FF2B5EF4-FFF2-40B4-BE49-F238E27FC236}">
                <a16:creationId xmlns:a16="http://schemas.microsoft.com/office/drawing/2014/main" id="{AB61002E-AD61-B765-E463-D7E163A58E07}"/>
              </a:ext>
            </a:extLst>
          </p:cNvPr>
          <p:cNvSpPr>
            <a:spLocks noGrp="1"/>
          </p:cNvSpPr>
          <p:nvPr>
            <p:ph type="body" sz="quarter" idx="10"/>
          </p:nvPr>
        </p:nvSpPr>
        <p:spPr>
          <a:xfrm>
            <a:off x="882016" y="4670804"/>
            <a:ext cx="11675742" cy="517525"/>
          </a:xfrm>
        </p:spPr>
        <p:txBody>
          <a:bodyPr/>
          <a:lstStyle/>
          <a:p>
            <a:r>
              <a:rPr lang="de-CH" sz="1800" dirty="0" err="1">
                <a:latin typeface="+mj-lt"/>
              </a:rPr>
              <a:t>Un</a:t>
            </a:r>
            <a:r>
              <a:rPr lang="de-CH" sz="1800" dirty="0">
                <a:latin typeface="+mj-lt"/>
              </a:rPr>
              <a:t> </a:t>
            </a:r>
            <a:r>
              <a:rPr lang="de-CH" sz="1800" dirty="0" err="1">
                <a:latin typeface="+mj-lt"/>
              </a:rPr>
              <a:t>bon</a:t>
            </a:r>
            <a:r>
              <a:rPr lang="de-CH" sz="1800" dirty="0">
                <a:latin typeface="+mj-lt"/>
              </a:rPr>
              <a:t> </a:t>
            </a:r>
            <a:r>
              <a:rPr lang="de-CH" sz="1800" dirty="0" err="1">
                <a:latin typeface="+mj-lt"/>
              </a:rPr>
              <a:t>réseau</a:t>
            </a:r>
            <a:r>
              <a:rPr lang="de-CH" sz="1800" dirty="0">
                <a:latin typeface="+mj-lt"/>
              </a:rPr>
              <a:t> </a:t>
            </a:r>
            <a:r>
              <a:rPr lang="de-CH" sz="1800" dirty="0" err="1">
                <a:latin typeface="+mj-lt"/>
              </a:rPr>
              <a:t>pour</a:t>
            </a:r>
            <a:r>
              <a:rPr lang="de-CH" sz="1800" dirty="0">
                <a:latin typeface="+mj-lt"/>
              </a:rPr>
              <a:t> en faire plus</a:t>
            </a:r>
            <a:br>
              <a:rPr lang="de-CH" sz="1800" dirty="0">
                <a:latin typeface="+mj-lt"/>
              </a:rPr>
            </a:br>
            <a:endParaRPr lang="de-CH" sz="1800" dirty="0">
              <a:latin typeface="+mj-lt"/>
            </a:endParaRPr>
          </a:p>
          <a:p>
            <a:r>
              <a:rPr lang="de-CH" sz="1800" dirty="0" err="1"/>
              <a:t>stiftungschweiz.ch</a:t>
            </a:r>
            <a:r>
              <a:rPr lang="de-CH" sz="1800" dirty="0"/>
              <a:t> </a:t>
            </a:r>
            <a:r>
              <a:rPr lang="de-CH" sz="1800" dirty="0" err="1"/>
              <a:t>est</a:t>
            </a:r>
            <a:r>
              <a:rPr lang="de-CH" sz="1800" dirty="0"/>
              <a:t> le plus </a:t>
            </a:r>
            <a:r>
              <a:rPr lang="de-CH" sz="1800" dirty="0" err="1"/>
              <a:t>grand</a:t>
            </a:r>
            <a:r>
              <a:rPr lang="de-CH" sz="1800" dirty="0"/>
              <a:t> </a:t>
            </a:r>
            <a:r>
              <a:rPr lang="de-CH" sz="1800" dirty="0" err="1"/>
              <a:t>portail</a:t>
            </a:r>
            <a:r>
              <a:rPr lang="de-CH" sz="1800" dirty="0"/>
              <a:t> en </a:t>
            </a:r>
            <a:r>
              <a:rPr lang="de-CH" sz="1800" dirty="0" err="1"/>
              <a:t>ligne</a:t>
            </a:r>
            <a:r>
              <a:rPr lang="de-CH" sz="1800" dirty="0"/>
              <a:t> </a:t>
            </a:r>
            <a:r>
              <a:rPr lang="de-CH" sz="1800" dirty="0" err="1"/>
              <a:t>suisse</a:t>
            </a:r>
            <a:r>
              <a:rPr lang="de-CH" sz="1800" dirty="0"/>
              <a:t> </a:t>
            </a:r>
            <a:r>
              <a:rPr lang="de-CH" sz="1800" dirty="0" err="1"/>
              <a:t>consacré</a:t>
            </a:r>
            <a:r>
              <a:rPr lang="de-CH" sz="1800" dirty="0"/>
              <a:t> au </a:t>
            </a:r>
            <a:r>
              <a:rPr lang="de-CH" sz="1800" dirty="0" err="1"/>
              <a:t>monde</a:t>
            </a:r>
            <a:r>
              <a:rPr lang="de-CH" sz="1800" dirty="0"/>
              <a:t> de </a:t>
            </a:r>
            <a:r>
              <a:rPr lang="de-CH" sz="1800" dirty="0" err="1"/>
              <a:t>l’utilité</a:t>
            </a:r>
            <a:r>
              <a:rPr lang="de-CH" sz="1800" dirty="0"/>
              <a:t> </a:t>
            </a:r>
            <a:r>
              <a:rPr lang="de-CH" sz="1800" dirty="0" err="1"/>
              <a:t>publique</a:t>
            </a:r>
            <a:r>
              <a:rPr lang="de-CH" sz="1800" dirty="0"/>
              <a:t>. La </a:t>
            </a:r>
            <a:r>
              <a:rPr lang="de-CH" sz="1800" dirty="0" err="1"/>
              <a:t>plate</a:t>
            </a:r>
            <a:r>
              <a:rPr lang="de-CH" sz="1800" dirty="0"/>
              <a:t>-forme </a:t>
            </a:r>
            <a:r>
              <a:rPr lang="de-CH" sz="1800" dirty="0" err="1"/>
              <a:t>s’adresse</a:t>
            </a:r>
            <a:r>
              <a:rPr lang="de-CH" sz="1800" dirty="0"/>
              <a:t> en </a:t>
            </a:r>
            <a:r>
              <a:rPr lang="de-CH" sz="1800" dirty="0" err="1"/>
              <a:t>premier</a:t>
            </a:r>
            <a:r>
              <a:rPr lang="de-CH" sz="1800" dirty="0"/>
              <a:t> </a:t>
            </a:r>
            <a:r>
              <a:rPr lang="de-CH" sz="1800" dirty="0" err="1"/>
              <a:t>lieu</a:t>
            </a:r>
            <a:r>
              <a:rPr lang="de-CH" sz="1800" dirty="0"/>
              <a:t> </a:t>
            </a:r>
            <a:r>
              <a:rPr lang="de-CH" sz="1800" dirty="0" err="1"/>
              <a:t>aux</a:t>
            </a:r>
            <a:r>
              <a:rPr lang="de-CH" sz="1800" dirty="0"/>
              <a:t> </a:t>
            </a:r>
            <a:r>
              <a:rPr lang="de-CH" sz="1800" dirty="0" err="1"/>
              <a:t>organisations</a:t>
            </a:r>
            <a:r>
              <a:rPr lang="de-CH" sz="1800" dirty="0"/>
              <a:t> </a:t>
            </a:r>
            <a:r>
              <a:rPr lang="de-CH" sz="1800" dirty="0" err="1"/>
              <a:t>d’utilité</a:t>
            </a:r>
            <a:r>
              <a:rPr lang="de-CH" sz="1800" dirty="0"/>
              <a:t> </a:t>
            </a:r>
            <a:r>
              <a:rPr lang="de-CH" sz="1800" dirty="0" err="1"/>
              <a:t>publique</a:t>
            </a:r>
            <a:r>
              <a:rPr lang="de-CH" sz="1800" dirty="0"/>
              <a:t> et à </a:t>
            </a:r>
            <a:r>
              <a:rPr lang="de-CH" sz="1800" dirty="0" err="1"/>
              <a:t>leurs</a:t>
            </a:r>
            <a:r>
              <a:rPr lang="de-CH" sz="1800" dirty="0"/>
              <a:t> </a:t>
            </a:r>
            <a:r>
              <a:rPr lang="de-CH" sz="1800" dirty="0" err="1"/>
              <a:t>sponsors</a:t>
            </a:r>
            <a:r>
              <a:rPr lang="de-CH" sz="1800" dirty="0"/>
              <a:t>. Elle </a:t>
            </a:r>
            <a:r>
              <a:rPr lang="de-CH" sz="1800" dirty="0" err="1"/>
              <a:t>met</a:t>
            </a:r>
            <a:r>
              <a:rPr lang="de-CH" sz="1800" dirty="0"/>
              <a:t> à </a:t>
            </a:r>
            <a:r>
              <a:rPr lang="de-CH" sz="1800" dirty="0" err="1"/>
              <a:t>disposition</a:t>
            </a:r>
            <a:r>
              <a:rPr lang="de-CH" sz="1800" dirty="0"/>
              <a:t> </a:t>
            </a:r>
            <a:r>
              <a:rPr lang="de-CH" sz="1800" dirty="0" err="1"/>
              <a:t>les</a:t>
            </a:r>
            <a:r>
              <a:rPr lang="de-CH" sz="1800" dirty="0"/>
              <a:t> </a:t>
            </a:r>
            <a:r>
              <a:rPr lang="de-CH" sz="1800" dirty="0" err="1"/>
              <a:t>informations</a:t>
            </a:r>
            <a:r>
              <a:rPr lang="de-CH" sz="1800" dirty="0"/>
              <a:t> </a:t>
            </a:r>
            <a:r>
              <a:rPr lang="de-CH" sz="1800" dirty="0" err="1"/>
              <a:t>nécessaires</a:t>
            </a:r>
            <a:r>
              <a:rPr lang="de-CH" sz="1800" dirty="0"/>
              <a:t>, </a:t>
            </a:r>
            <a:r>
              <a:rPr lang="de-CH" sz="1800" dirty="0" err="1"/>
              <a:t>les</a:t>
            </a:r>
            <a:r>
              <a:rPr lang="de-CH" sz="1800" dirty="0"/>
              <a:t> </a:t>
            </a:r>
            <a:r>
              <a:rPr lang="de-CH" sz="1800" dirty="0" err="1"/>
              <a:t>outils</a:t>
            </a:r>
            <a:r>
              <a:rPr lang="de-CH" sz="1800" dirty="0"/>
              <a:t> </a:t>
            </a:r>
            <a:r>
              <a:rPr lang="de-CH" sz="1800" dirty="0" err="1"/>
              <a:t>numériques</a:t>
            </a:r>
            <a:r>
              <a:rPr lang="de-CH" sz="1800" dirty="0"/>
              <a:t> et </a:t>
            </a:r>
            <a:r>
              <a:rPr lang="de-CH" sz="1800" dirty="0" err="1"/>
              <a:t>les</a:t>
            </a:r>
            <a:r>
              <a:rPr lang="de-CH" sz="1800" dirty="0"/>
              <a:t> </a:t>
            </a:r>
            <a:r>
              <a:rPr lang="de-CH" sz="1800" dirty="0" err="1"/>
              <a:t>services</a:t>
            </a:r>
            <a:r>
              <a:rPr lang="de-CH" sz="1800" dirty="0"/>
              <a:t> </a:t>
            </a:r>
            <a:r>
              <a:rPr lang="de-CH" sz="1800" dirty="0" err="1"/>
              <a:t>adéquats</a:t>
            </a:r>
            <a:r>
              <a:rPr lang="de-CH" sz="1800" dirty="0"/>
              <a:t> </a:t>
            </a:r>
            <a:r>
              <a:rPr lang="de-CH" sz="1800" dirty="0" err="1"/>
              <a:t>pour</a:t>
            </a:r>
            <a:r>
              <a:rPr lang="de-CH" sz="1800" dirty="0"/>
              <a:t> </a:t>
            </a:r>
            <a:r>
              <a:rPr lang="de-CH" sz="1800" dirty="0" err="1"/>
              <a:t>une</a:t>
            </a:r>
            <a:r>
              <a:rPr lang="de-CH" sz="1800" dirty="0"/>
              <a:t> </a:t>
            </a:r>
            <a:r>
              <a:rPr lang="de-CH" sz="1800" dirty="0" err="1"/>
              <a:t>philanthropie</a:t>
            </a:r>
            <a:r>
              <a:rPr lang="de-CH" sz="1800" dirty="0"/>
              <a:t> </a:t>
            </a:r>
            <a:r>
              <a:rPr lang="de-CH" sz="1800" dirty="0" err="1"/>
              <a:t>efficace</a:t>
            </a:r>
            <a:r>
              <a:rPr lang="de-CH" sz="1800" dirty="0"/>
              <a:t>, </a:t>
            </a:r>
            <a:r>
              <a:rPr lang="de-CH" sz="1800" dirty="0" err="1"/>
              <a:t>bien</a:t>
            </a:r>
            <a:r>
              <a:rPr lang="de-CH" sz="1800" dirty="0"/>
              <a:t> </a:t>
            </a:r>
            <a:r>
              <a:rPr lang="de-CH" sz="1800" dirty="0" err="1"/>
              <a:t>connectée</a:t>
            </a:r>
            <a:r>
              <a:rPr lang="de-CH" sz="1800" dirty="0"/>
              <a:t> et transparente.</a:t>
            </a:r>
          </a:p>
          <a:p>
            <a:endParaRPr lang="de-CH" sz="1800" dirty="0"/>
          </a:p>
          <a:p>
            <a:r>
              <a:rPr lang="de-CH" sz="1800" dirty="0" err="1"/>
              <a:t>StiftungSchweiz</a:t>
            </a:r>
            <a:r>
              <a:rPr lang="de-CH" sz="1800" dirty="0"/>
              <a:t> </a:t>
            </a:r>
            <a:r>
              <a:rPr lang="de-CH" sz="1800" dirty="0" err="1"/>
              <a:t>est</a:t>
            </a:r>
            <a:r>
              <a:rPr lang="de-CH" sz="1800" dirty="0"/>
              <a:t> </a:t>
            </a:r>
            <a:r>
              <a:rPr lang="de-CH" sz="1800" dirty="0" err="1"/>
              <a:t>une</a:t>
            </a:r>
            <a:r>
              <a:rPr lang="de-CH" sz="1800" dirty="0"/>
              <a:t> initiative de la </a:t>
            </a:r>
            <a:r>
              <a:rPr lang="de-CH" sz="1800" dirty="0" err="1"/>
              <a:t>société</a:t>
            </a:r>
            <a:r>
              <a:rPr lang="de-CH" sz="1800" dirty="0"/>
              <a:t> </a:t>
            </a:r>
            <a:r>
              <a:rPr lang="de-CH" sz="1800" dirty="0" err="1"/>
              <a:t>bâloise</a:t>
            </a:r>
            <a:r>
              <a:rPr lang="de-CH" sz="1800" dirty="0"/>
              <a:t> </a:t>
            </a:r>
            <a:r>
              <a:rPr lang="de-CH" sz="1800" dirty="0" err="1"/>
              <a:t>Philanthropy</a:t>
            </a:r>
            <a:r>
              <a:rPr lang="de-CH" sz="1800" dirty="0"/>
              <a:t> Services AG. Derrière </a:t>
            </a:r>
            <a:r>
              <a:rPr lang="de-CH" sz="1800" dirty="0" err="1"/>
              <a:t>StiftungSchweiz</a:t>
            </a:r>
            <a:r>
              <a:rPr lang="de-CH" sz="1800" dirty="0"/>
              <a:t> se </a:t>
            </a:r>
            <a:r>
              <a:rPr lang="de-CH" sz="1800" dirty="0" err="1"/>
              <a:t>trouvent</a:t>
            </a:r>
            <a:r>
              <a:rPr lang="de-CH" sz="1800" dirty="0"/>
              <a:t> la Banque </a:t>
            </a:r>
            <a:r>
              <a:rPr lang="de-CH" sz="1800" dirty="0" err="1"/>
              <a:t>cantonale</a:t>
            </a:r>
            <a:r>
              <a:rPr lang="de-CH" sz="1800" dirty="0"/>
              <a:t> de </a:t>
            </a:r>
            <a:r>
              <a:rPr lang="de-CH" sz="1800" dirty="0" err="1"/>
              <a:t>Zurich</a:t>
            </a:r>
            <a:r>
              <a:rPr lang="de-CH" sz="1800" dirty="0"/>
              <a:t>, </a:t>
            </a:r>
            <a:r>
              <a:rPr lang="de-CH" sz="1800" dirty="0" err="1"/>
              <a:t>l'association</a:t>
            </a:r>
            <a:r>
              <a:rPr lang="de-CH" sz="1800" dirty="0"/>
              <a:t> des </a:t>
            </a:r>
            <a:r>
              <a:rPr lang="de-CH" sz="1800" dirty="0" err="1"/>
              <a:t>fondations</a:t>
            </a:r>
            <a:r>
              <a:rPr lang="de-CH" sz="1800" dirty="0"/>
              <a:t> </a:t>
            </a:r>
            <a:r>
              <a:rPr lang="de-CH" sz="1800" dirty="0" err="1"/>
              <a:t>donatrices</a:t>
            </a:r>
            <a:r>
              <a:rPr lang="de-CH" sz="1800" dirty="0"/>
              <a:t> </a:t>
            </a:r>
            <a:r>
              <a:rPr lang="de-CH" sz="1800" dirty="0" err="1"/>
              <a:t>suisses</a:t>
            </a:r>
            <a:r>
              <a:rPr lang="de-CH" sz="1800" dirty="0"/>
              <a:t> </a:t>
            </a:r>
            <a:r>
              <a:rPr lang="de-CH" sz="1800" dirty="0" err="1"/>
              <a:t>SwissFoundations</a:t>
            </a:r>
            <a:r>
              <a:rPr lang="de-CH" sz="1800" dirty="0"/>
              <a:t> et </a:t>
            </a:r>
            <a:r>
              <a:rPr lang="de-CH" sz="1800" dirty="0" err="1"/>
              <a:t>un</a:t>
            </a:r>
            <a:r>
              <a:rPr lang="de-CH" sz="1800" dirty="0"/>
              <a:t> large </a:t>
            </a:r>
            <a:r>
              <a:rPr lang="de-CH" sz="1800" dirty="0" err="1"/>
              <a:t>consortium</a:t>
            </a:r>
            <a:r>
              <a:rPr lang="de-CH" sz="1800" dirty="0"/>
              <a:t> de </a:t>
            </a:r>
            <a:r>
              <a:rPr lang="de-CH" sz="1800" dirty="0" err="1"/>
              <a:t>fondations</a:t>
            </a:r>
            <a:r>
              <a:rPr lang="de-CH" sz="1800" dirty="0"/>
              <a:t> </a:t>
            </a:r>
            <a:r>
              <a:rPr lang="de-CH" sz="1800" dirty="0" err="1"/>
              <a:t>donatrices</a:t>
            </a:r>
            <a:r>
              <a:rPr lang="de-CH" sz="1800" dirty="0"/>
              <a:t>. Notre </a:t>
            </a:r>
            <a:r>
              <a:rPr lang="de-CH" sz="1800" dirty="0" err="1"/>
              <a:t>objectif</a:t>
            </a:r>
            <a:r>
              <a:rPr lang="de-CH" sz="1800" dirty="0"/>
              <a:t> commun : </a:t>
            </a:r>
            <a:r>
              <a:rPr lang="de-CH" sz="1800" dirty="0" err="1"/>
              <a:t>utiliser</a:t>
            </a:r>
            <a:r>
              <a:rPr lang="de-CH" sz="1800" dirty="0"/>
              <a:t> le </a:t>
            </a:r>
            <a:r>
              <a:rPr lang="de-CH" sz="1800" dirty="0" err="1"/>
              <a:t>potentiel</a:t>
            </a:r>
            <a:r>
              <a:rPr lang="de-CH" sz="1800" dirty="0"/>
              <a:t> de la </a:t>
            </a:r>
            <a:r>
              <a:rPr lang="de-CH" sz="1800" dirty="0" err="1"/>
              <a:t>numérisation</a:t>
            </a:r>
            <a:r>
              <a:rPr lang="de-CH" sz="1800" dirty="0"/>
              <a:t> </a:t>
            </a:r>
            <a:r>
              <a:rPr lang="de-CH" sz="1800" dirty="0" err="1"/>
              <a:t>pour</a:t>
            </a:r>
            <a:r>
              <a:rPr lang="de-CH" sz="1800" dirty="0"/>
              <a:t> </a:t>
            </a:r>
            <a:r>
              <a:rPr lang="de-CH" sz="1800" dirty="0" err="1"/>
              <a:t>une</a:t>
            </a:r>
            <a:r>
              <a:rPr lang="de-CH" sz="1800" dirty="0"/>
              <a:t> </a:t>
            </a:r>
            <a:r>
              <a:rPr lang="de-CH" sz="1800" dirty="0" err="1"/>
              <a:t>philanthropie</a:t>
            </a:r>
            <a:r>
              <a:rPr lang="de-CH" sz="1800" dirty="0"/>
              <a:t> </a:t>
            </a:r>
            <a:r>
              <a:rPr lang="de-CH" sz="1800" dirty="0" err="1"/>
              <a:t>efficace</a:t>
            </a:r>
            <a:r>
              <a:rPr lang="de-CH" sz="1800" dirty="0"/>
              <a:t>.</a:t>
            </a:r>
          </a:p>
        </p:txBody>
      </p:sp>
    </p:spTree>
    <p:extLst>
      <p:ext uri="{BB962C8B-B14F-4D97-AF65-F5344CB8AC3E}">
        <p14:creationId xmlns:p14="http://schemas.microsoft.com/office/powerpoint/2010/main" val="4175153709"/>
      </p:ext>
    </p:extLst>
  </p:cSld>
  <p:clrMapOvr>
    <a:masterClrMapping/>
  </p:clrMapOvr>
  <mc:AlternateContent xmlns:mc="http://schemas.openxmlformats.org/markup-compatibility/2006" xmlns:p14="http://schemas.microsoft.com/office/powerpoint/2010/main">
    <mc:Choice Requires="p14">
      <p:transition spd="slow" p14:dur="1200" advTm="3084">
        <p14:prism/>
      </p:transition>
    </mc:Choice>
    <mc:Fallback xmlns="">
      <p:transition spd="slow" advTm="3084">
        <p:fade/>
      </p:transition>
    </mc:Fallback>
  </mc:AlternateContent>
</p:sld>
</file>

<file path=ppt/theme/theme1.xml><?xml version="1.0" encoding="utf-8"?>
<a:theme xmlns:a="http://schemas.openxmlformats.org/drawingml/2006/main" name="StiftungSchweiz">
  <a:themeElements>
    <a:clrScheme name="StiftungSchweiz Colors">
      <a:dk1>
        <a:srgbClr val="000000"/>
      </a:dk1>
      <a:lt1>
        <a:srgbClr val="FFFFFF"/>
      </a:lt1>
      <a:dk2>
        <a:srgbClr val="CDC6BA"/>
      </a:dk2>
      <a:lt2>
        <a:srgbClr val="F7F7F7"/>
      </a:lt2>
      <a:accent1>
        <a:srgbClr val="FF0000"/>
      </a:accent1>
      <a:accent2>
        <a:srgbClr val="FF8080"/>
      </a:accent2>
      <a:accent3>
        <a:srgbClr val="FF00FF"/>
      </a:accent3>
      <a:accent4>
        <a:srgbClr val="00FFFF"/>
      </a:accent4>
      <a:accent5>
        <a:srgbClr val="0000FF"/>
      </a:accent5>
      <a:accent6>
        <a:srgbClr val="00FF00"/>
      </a:accent6>
      <a:hlink>
        <a:srgbClr val="000000"/>
      </a:hlink>
      <a:folHlink>
        <a:srgbClr val="000000"/>
      </a:folHlink>
    </a:clrScheme>
    <a:fontScheme name="StiftungSchweiz Fonts">
      <a:majorFont>
        <a:latin typeface="Circular Std Black"/>
        <a:ea typeface=""/>
        <a:cs typeface=""/>
      </a:majorFont>
      <a:minorFont>
        <a:latin typeface="Circular Std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mtClean="0"/>
        </a:defPPr>
      </a:lstStyle>
    </a:txDef>
  </a:objectDefaults>
  <a:extraClrSchemeLst>
    <a:extraClrScheme>
      <a:clrScheme name="StiftungSchweiz Colors">
        <a:dk1>
          <a:srgbClr val="000000"/>
        </a:dk1>
        <a:lt1>
          <a:srgbClr val="FFFFFF"/>
        </a:lt1>
        <a:dk2>
          <a:srgbClr val="CDC6BA"/>
        </a:dk2>
        <a:lt2>
          <a:srgbClr val="F7F7F7"/>
        </a:lt2>
        <a:accent1>
          <a:srgbClr val="FF0000"/>
        </a:accent1>
        <a:accent2>
          <a:srgbClr val="FF8080"/>
        </a:accent2>
        <a:accent3>
          <a:srgbClr val="FF00FF"/>
        </a:accent3>
        <a:accent4>
          <a:srgbClr val="00FFFF"/>
        </a:accent4>
        <a:accent5>
          <a:srgbClr val="0000FF"/>
        </a:accent5>
        <a:accent6>
          <a:srgbClr val="00FF00"/>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Rot">
      <a:srgbClr val="FF0000"/>
    </a:custClr>
    <a:custClr name="Hellrot">
      <a:srgbClr val="FF8080"/>
    </a:custClr>
    <a:custClr name="Magenta">
      <a:srgbClr val="FF00FF"/>
    </a:custClr>
    <a:custClr name="Cyan">
      <a:srgbClr val="00FFFF"/>
    </a:custClr>
    <a:custClr name="Blau">
      <a:srgbClr val="0000FF"/>
    </a:custClr>
    <a:custClr name="Warm">
      <a:srgbClr val="CDC6BA"/>
    </a:custClr>
    <a:custClr name="Schwarz">
      <a:srgbClr val="000000"/>
    </a:custClr>
    <a:custClr name="Grün">
      <a:srgbClr val="00FF00"/>
    </a:custClr>
    <a:custClr name="Grau">
      <a:srgbClr val="F7F7F7"/>
    </a:custClr>
  </a:custClrLst>
  <a:extLst>
    <a:ext uri="{05A4C25C-085E-4340-85A3-A5531E510DB2}">
      <thm15:themeFamily xmlns:thm15="http://schemas.microsoft.com/office/thememl/2012/main" name="StiftungSchweiz.potx" id="{5C5BBD1B-68D6-4CCC-8D36-B3F9C0693FB9}" vid="{07ECD654-44FC-43F0-88DC-0AF3CB04F83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DDFCBDEA797BC41AA9B4601E3A31600" ma:contentTypeVersion="17" ma:contentTypeDescription="Ein neues Dokument erstellen." ma:contentTypeScope="" ma:versionID="5fc8e953af6be745a980a726ed7c4d6c">
  <xsd:schema xmlns:xsd="http://www.w3.org/2001/XMLSchema" xmlns:xs="http://www.w3.org/2001/XMLSchema" xmlns:p="http://schemas.microsoft.com/office/2006/metadata/properties" xmlns:ns2="054d4d9e-9428-43f2-baab-d81a254ff65c" xmlns:ns3="e4299f7d-91c7-447e-99e4-06b00c0e187c" targetNamespace="http://schemas.microsoft.com/office/2006/metadata/properties" ma:root="true" ma:fieldsID="3d7cb487c19a40b009f6a7656e103c4b" ns2:_="" ns3:_="">
    <xsd:import namespace="054d4d9e-9428-43f2-baab-d81a254ff65c"/>
    <xsd:import namespace="e4299f7d-91c7-447e-99e4-06b00c0e18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4d4d9e-9428-43f2-baab-d81a254ff65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Bildmarkierungen" ma:readOnly="false" ma:fieldId="{5cf76f15-5ced-4ddc-b409-7134ff3c332f}" ma:taxonomyMulti="true" ma:sspId="8d26940b-dc04-4347-970a-a47759313e0f" ma:termSetId="09814cd3-568e-fe90-9814-8d621ff8fb84" ma:anchorId="fba54fb3-c3e1-fe81-a776-ca4b69148c4d" ma:open="true" ma:isKeyword="false">
      <xsd:complexType>
        <xsd:sequence>
          <xsd:element ref="pc:Terms" minOccurs="0" maxOccurs="1"/>
        </xsd:sequence>
      </xsd:complexType>
    </xsd:element>
    <xsd:element name="MediaServiceLocation" ma:index="17" nillable="true" ma:displayName="Location" ma:indexed="true"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4299f7d-91c7-447e-99e4-06b00c0e187c"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5aec3e43-338e-4600-8e92-0c093520ba01}" ma:internalName="TaxCatchAll" ma:showField="CatchAllData" ma:web="e4299f7d-91c7-447e-99e4-06b00c0e187c">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054d4d9e-9428-43f2-baab-d81a254ff65c" xsi:nil="true"/>
    <SharedWithUsers xmlns="e4299f7d-91c7-447e-99e4-06b00c0e187c">
      <UserInfo>
        <DisplayName/>
        <AccountId xsi:nil="true"/>
        <AccountType/>
      </UserInfo>
    </SharedWithUsers>
    <lcf76f155ced4ddcb4097134ff3c332f xmlns="054d4d9e-9428-43f2-baab-d81a254ff65c">
      <Terms xmlns="http://schemas.microsoft.com/office/infopath/2007/PartnerControls"/>
    </lcf76f155ced4ddcb4097134ff3c332f>
    <TaxCatchAll xmlns="e4299f7d-91c7-447e-99e4-06b00c0e187c" xsi:nil="true"/>
  </documentManagement>
</p:properties>
</file>

<file path=customXml/itemProps1.xml><?xml version="1.0" encoding="utf-8"?>
<ds:datastoreItem xmlns:ds="http://schemas.openxmlformats.org/officeDocument/2006/customXml" ds:itemID="{B6069490-31BA-4E6F-8DBA-037BE0E0FAB7}"/>
</file>

<file path=customXml/itemProps2.xml><?xml version="1.0" encoding="utf-8"?>
<ds:datastoreItem xmlns:ds="http://schemas.openxmlformats.org/officeDocument/2006/customXml" ds:itemID="{C09384FA-0D8C-47FE-AB52-ACF232629B94}">
  <ds:schemaRefs>
    <ds:schemaRef ds:uri="http://schemas.microsoft.com/sharepoint/v3/contenttype/forms"/>
  </ds:schemaRefs>
</ds:datastoreItem>
</file>

<file path=customXml/itemProps3.xml><?xml version="1.0" encoding="utf-8"?>
<ds:datastoreItem xmlns:ds="http://schemas.openxmlformats.org/officeDocument/2006/customXml" ds:itemID="{5CA39738-9A92-44CD-ACF6-0A3FE32433B9}">
  <ds:schemaRefs>
    <ds:schemaRef ds:uri="http://purl.org/dc/elements/1.1/"/>
    <ds:schemaRef ds:uri="http://www.w3.org/XML/1998/namespace"/>
    <ds:schemaRef ds:uri="http://schemas.openxmlformats.org/package/2006/metadata/core-properties"/>
    <ds:schemaRef ds:uri="http://purl.org/dc/terms/"/>
    <ds:schemaRef ds:uri="http://schemas.microsoft.com/office/2006/metadata/properties"/>
    <ds:schemaRef ds:uri="http://schemas.microsoft.com/office/2006/documentManagement/types"/>
    <ds:schemaRef ds:uri="http://schemas.microsoft.com/office/infopath/2007/PartnerControls"/>
    <ds:schemaRef ds:uri="http://purl.org/dc/dcmitype/"/>
    <ds:schemaRef ds:uri="e4299f7d-91c7-447e-99e4-06b00c0e187c"/>
    <ds:schemaRef ds:uri="054d4d9e-9428-43f2-baab-d81a254ff65c"/>
  </ds:schemaRefs>
</ds:datastoreItem>
</file>

<file path=docProps/app.xml><?xml version="1.0" encoding="utf-8"?>
<Properties xmlns="http://schemas.openxmlformats.org/officeDocument/2006/extended-properties" xmlns:vt="http://schemas.openxmlformats.org/officeDocument/2006/docPropsVTypes">
  <Template>StiftungSchweiz</Template>
  <TotalTime>0</TotalTime>
  <Words>321</Words>
  <Application>Microsoft Macintosh PowerPoint</Application>
  <PresentationFormat>Benutzerdefiniert</PresentationFormat>
  <Paragraphs>14</Paragraphs>
  <Slides>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vt:i4>
      </vt:variant>
    </vt:vector>
  </HeadingPairs>
  <TitlesOfParts>
    <vt:vector size="8" baseType="lpstr">
      <vt:lpstr>Arial</vt:lpstr>
      <vt:lpstr>Calibri</vt:lpstr>
      <vt:lpstr>Circular Std Black</vt:lpstr>
      <vt:lpstr>Circular Std Book</vt:lpstr>
      <vt:lpstr>StiftungSchweiz</vt:lpstr>
      <vt:lpstr>StiftungSchweiz | Boilerplate</vt:lpstr>
      <vt:lpstr>StiftungSchweiz | Boilerplate</vt:lpstr>
      <vt:lpstr>StiftungSchweiz | Boilerplate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Office-Benutzer</dc:creator>
  <cp:lastModifiedBy>Claudia Dutli</cp:lastModifiedBy>
  <cp:revision>3</cp:revision>
  <cp:lastPrinted>2023-05-21T04:54:16Z</cp:lastPrinted>
  <dcterms:created xsi:type="dcterms:W3CDTF">2020-01-22T08:29:14Z</dcterms:created>
  <dcterms:modified xsi:type="dcterms:W3CDTF">2023-10-23T13:14:22Z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bel">
    <vt:i4>0</vt:i4>
  </property>
  <property fmtid="{D5CDD505-2E9C-101B-9397-08002B2CF9AE}" pid="3" name="MediaServiceImageTags">
    <vt:lpwstr/>
  </property>
  <property fmtid="{D5CDD505-2E9C-101B-9397-08002B2CF9AE}" pid="4" name="ContentTypeId">
    <vt:lpwstr>0x010100BDDFCBDEA797BC41AA9B4601E3A31600</vt:lpwstr>
  </property>
  <property fmtid="{D5CDD505-2E9C-101B-9397-08002B2CF9AE}" pid="5" name="ComplianceAssetId">
    <vt:lpwstr/>
  </property>
  <property fmtid="{D5CDD505-2E9C-101B-9397-08002B2CF9AE}" pid="6" name="_ExtendedDescription">
    <vt:lpwstr/>
  </property>
  <property fmtid="{D5CDD505-2E9C-101B-9397-08002B2CF9AE}" pid="7" name="_activity">
    <vt:lpwstr>{"FileActivityType":"9","FileActivityTimeStamp":"2023-06-21T19:32:18.090Z","FileActivityUsersOnPage":[{"DisplayName":"Stefan Schöbi","Id":"stefan.schoebi@stiftungschweiz.ch"}],"FileActivityNavigationId":null}</vt:lpwstr>
  </property>
  <property fmtid="{D5CDD505-2E9C-101B-9397-08002B2CF9AE}" pid="8" name="TriggerFlowInfo">
    <vt:lpwstr/>
  </property>
</Properties>
</file>